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1244" r:id="rId3"/>
    <p:sldId id="1243" r:id="rId4"/>
    <p:sldId id="1239" r:id="rId5"/>
    <p:sldId id="1242" r:id="rId6"/>
    <p:sldId id="419" r:id="rId7"/>
    <p:sldId id="271" r:id="rId8"/>
    <p:sldId id="1245" r:id="rId9"/>
    <p:sldId id="12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9AC1E-8CD2-4F30-9C7D-B20378C4DA70}" v="527" dt="2025-12-09T19:20:30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tin Ortiz" userId="d14e88ad-65f0-4cd3-bd87-c836f543ebe3" providerId="ADAL" clId="{366416AB-508C-4A60-B4AE-EB7DC4831707}"/>
    <pc:docChg chg="undo custSel addSld modSld sldOrd">
      <pc:chgData name="Cantin Ortiz" userId="d14e88ad-65f0-4cd3-bd87-c836f543ebe3" providerId="ADAL" clId="{366416AB-508C-4A60-B4AE-EB7DC4831707}" dt="2025-12-08T14:09:42.731" v="1429" actId="1076"/>
      <pc:docMkLst>
        <pc:docMk/>
      </pc:docMkLst>
      <pc:sldChg chg="modSp mod">
        <pc:chgData name="Cantin Ortiz" userId="d14e88ad-65f0-4cd3-bd87-c836f543ebe3" providerId="ADAL" clId="{366416AB-508C-4A60-B4AE-EB7DC4831707}" dt="2025-12-08T13:57:36.195" v="973" actId="20577"/>
        <pc:sldMkLst>
          <pc:docMk/>
          <pc:sldMk cId="109000716" sldId="256"/>
        </pc:sldMkLst>
        <pc:spChg chg="mod">
          <ac:chgData name="Cantin Ortiz" userId="d14e88ad-65f0-4cd3-bd87-c836f543ebe3" providerId="ADAL" clId="{366416AB-508C-4A60-B4AE-EB7DC4831707}" dt="2025-12-08T13:57:36.195" v="973" actId="20577"/>
          <ac:spMkLst>
            <pc:docMk/>
            <pc:sldMk cId="109000716" sldId="256"/>
            <ac:spMk id="2" creationId="{F0995DF2-D5AD-9D21-EB3B-DBFAB4BA33B5}"/>
          </ac:spMkLst>
        </pc:spChg>
      </pc:sldChg>
      <pc:sldChg chg="addSp delSp modSp mod ord">
        <pc:chgData name="Cantin Ortiz" userId="d14e88ad-65f0-4cd3-bd87-c836f543ebe3" providerId="ADAL" clId="{366416AB-508C-4A60-B4AE-EB7DC4831707}" dt="2025-12-08T14:00:22.341" v="1232"/>
        <pc:sldMkLst>
          <pc:docMk/>
          <pc:sldMk cId="0" sldId="271"/>
        </pc:sldMkLst>
        <pc:spChg chg="mod">
          <ac:chgData name="Cantin Ortiz" userId="d14e88ad-65f0-4cd3-bd87-c836f543ebe3" providerId="ADAL" clId="{366416AB-508C-4A60-B4AE-EB7DC4831707}" dt="2025-12-08T13:58:32.606" v="1075" actId="1076"/>
          <ac:spMkLst>
            <pc:docMk/>
            <pc:sldMk cId="0" sldId="271"/>
            <ac:spMk id="2" creationId="{FAEF3808-039E-71AC-BD78-8539C85F7CE5}"/>
          </ac:spMkLst>
        </pc:spChg>
        <pc:spChg chg="mod">
          <ac:chgData name="Cantin Ortiz" userId="d14e88ad-65f0-4cd3-bd87-c836f543ebe3" providerId="ADAL" clId="{366416AB-508C-4A60-B4AE-EB7DC4831707}" dt="2025-12-08T13:58:27.944" v="1074" actId="20577"/>
          <ac:spMkLst>
            <pc:docMk/>
            <pc:sldMk cId="0" sldId="271"/>
            <ac:spMk id="4" creationId="{32EA7C96-F09D-AE8E-3575-FFDFD4D3DF48}"/>
          </ac:spMkLst>
        </pc:spChg>
        <pc:spChg chg="add del mod">
          <ac:chgData name="Cantin Ortiz" userId="d14e88ad-65f0-4cd3-bd87-c836f543ebe3" providerId="ADAL" clId="{366416AB-508C-4A60-B4AE-EB7DC4831707}" dt="2025-12-08T13:58:18.618" v="1008" actId="478"/>
          <ac:spMkLst>
            <pc:docMk/>
            <pc:sldMk cId="0" sldId="271"/>
            <ac:spMk id="9" creationId="{45F2D1FF-40E3-5403-3BE2-AA8C28208FC8}"/>
          </ac:spMkLst>
        </pc:spChg>
      </pc:sldChg>
      <pc:sldChg chg="addSp delSp modSp mod">
        <pc:chgData name="Cantin Ortiz" userId="d14e88ad-65f0-4cd3-bd87-c836f543ebe3" providerId="ADAL" clId="{366416AB-508C-4A60-B4AE-EB7DC4831707}" dt="2025-12-08T13:59:30.283" v="1199" actId="1076"/>
        <pc:sldMkLst>
          <pc:docMk/>
          <pc:sldMk cId="2803532064" sldId="419"/>
        </pc:sldMkLst>
        <pc:spChg chg="del">
          <ac:chgData name="Cantin Ortiz" userId="d14e88ad-65f0-4cd3-bd87-c836f543ebe3" providerId="ADAL" clId="{366416AB-508C-4A60-B4AE-EB7DC4831707}" dt="2025-12-08T13:58:55.468" v="1156" actId="478"/>
          <ac:spMkLst>
            <pc:docMk/>
            <pc:sldMk cId="2803532064" sldId="419"/>
            <ac:spMk id="3" creationId="{962D4FB7-1343-1D1E-35C2-F56EE3CE1F59}"/>
          </ac:spMkLst>
        </pc:spChg>
        <pc:spChg chg="mod">
          <ac:chgData name="Cantin Ortiz" userId="d14e88ad-65f0-4cd3-bd87-c836f543ebe3" providerId="ADAL" clId="{366416AB-508C-4A60-B4AE-EB7DC4831707}" dt="2025-12-08T13:59:18.370" v="1197" actId="313"/>
          <ac:spMkLst>
            <pc:docMk/>
            <pc:sldMk cId="2803532064" sldId="419"/>
            <ac:spMk id="5" creationId="{B14A828D-38AD-3500-1F72-FA5EDDA38335}"/>
          </ac:spMkLst>
        </pc:spChg>
        <pc:spChg chg="mod">
          <ac:chgData name="Cantin Ortiz" userId="d14e88ad-65f0-4cd3-bd87-c836f543ebe3" providerId="ADAL" clId="{366416AB-508C-4A60-B4AE-EB7DC4831707}" dt="2025-12-08T13:59:24.172" v="1198" actId="1076"/>
          <ac:spMkLst>
            <pc:docMk/>
            <pc:sldMk cId="2803532064" sldId="419"/>
            <ac:spMk id="10" creationId="{0670B1AB-76D6-0F77-996B-CDBCA890C24E}"/>
          </ac:spMkLst>
        </pc:spChg>
        <pc:spChg chg="mod">
          <ac:chgData name="Cantin Ortiz" userId="d14e88ad-65f0-4cd3-bd87-c836f543ebe3" providerId="ADAL" clId="{366416AB-508C-4A60-B4AE-EB7DC4831707}" dt="2025-12-08T13:59:30.283" v="1199" actId="1076"/>
          <ac:spMkLst>
            <pc:docMk/>
            <pc:sldMk cId="2803532064" sldId="419"/>
            <ac:spMk id="12" creationId="{05B33778-8F29-0E46-69E7-799730AA1F64}"/>
          </ac:spMkLst>
        </pc:spChg>
        <pc:spChg chg="del">
          <ac:chgData name="Cantin Ortiz" userId="d14e88ad-65f0-4cd3-bd87-c836f543ebe3" providerId="ADAL" clId="{366416AB-508C-4A60-B4AE-EB7DC4831707}" dt="2025-12-08T13:59:01.730" v="1158" actId="478"/>
          <ac:spMkLst>
            <pc:docMk/>
            <pc:sldMk cId="2803532064" sldId="419"/>
            <ac:spMk id="14" creationId="{387AF7FF-1DED-1A85-5B1A-3B57FB10FCC0}"/>
          </ac:spMkLst>
        </pc:spChg>
        <pc:spChg chg="add del mod">
          <ac:chgData name="Cantin Ortiz" userId="d14e88ad-65f0-4cd3-bd87-c836f543ebe3" providerId="ADAL" clId="{366416AB-508C-4A60-B4AE-EB7DC4831707}" dt="2025-12-08T13:58:58.469" v="1157" actId="478"/>
          <ac:spMkLst>
            <pc:docMk/>
            <pc:sldMk cId="2803532064" sldId="419"/>
            <ac:spMk id="15" creationId="{9802FA91-2ECF-AAA8-291C-CBD8046D0EFB}"/>
          </ac:spMkLst>
        </pc:spChg>
        <pc:spChg chg="mod">
          <ac:chgData name="Cantin Ortiz" userId="d14e88ad-65f0-4cd3-bd87-c836f543ebe3" providerId="ADAL" clId="{366416AB-508C-4A60-B4AE-EB7DC4831707}" dt="2025-12-08T13:59:24.172" v="1198" actId="1076"/>
          <ac:spMkLst>
            <pc:docMk/>
            <pc:sldMk cId="2803532064" sldId="419"/>
            <ac:spMk id="16" creationId="{4FDF9393-FF56-31B0-2471-8BB8BD10D5BB}"/>
          </ac:spMkLst>
        </pc:spChg>
        <pc:spChg chg="mod">
          <ac:chgData name="Cantin Ortiz" userId="d14e88ad-65f0-4cd3-bd87-c836f543ebe3" providerId="ADAL" clId="{366416AB-508C-4A60-B4AE-EB7DC4831707}" dt="2025-12-08T13:59:30.283" v="1199" actId="1076"/>
          <ac:spMkLst>
            <pc:docMk/>
            <pc:sldMk cId="2803532064" sldId="419"/>
            <ac:spMk id="18" creationId="{7C275013-2DCF-DC58-3E16-8A0FA324B0A2}"/>
          </ac:spMkLst>
        </pc:spChg>
      </pc:sldChg>
      <pc:sldChg chg="addSp delSp modSp add mod">
        <pc:chgData name="Cantin Ortiz" userId="d14e88ad-65f0-4cd3-bd87-c836f543ebe3" providerId="ADAL" clId="{366416AB-508C-4A60-B4AE-EB7DC4831707}" dt="2025-12-08T13:57:55.480" v="986"/>
        <pc:sldMkLst>
          <pc:docMk/>
          <pc:sldMk cId="3963752036" sldId="1239"/>
        </pc:sldMkLst>
        <pc:spChg chg="del">
          <ac:chgData name="Cantin Ortiz" userId="d14e88ad-65f0-4cd3-bd87-c836f543ebe3" providerId="ADAL" clId="{366416AB-508C-4A60-B4AE-EB7DC4831707}" dt="2025-12-08T13:44:40.977" v="629" actId="478"/>
          <ac:spMkLst>
            <pc:docMk/>
            <pc:sldMk cId="3963752036" sldId="1239"/>
            <ac:spMk id="4" creationId="{86688B70-AAAE-BFC3-82A5-E2E95B587730}"/>
          </ac:spMkLst>
        </pc:spChg>
        <pc:spChg chg="mod">
          <ac:chgData name="Cantin Ortiz" userId="d14e88ad-65f0-4cd3-bd87-c836f543ebe3" providerId="ADAL" clId="{366416AB-508C-4A60-B4AE-EB7DC4831707}" dt="2025-12-08T13:44:32.071" v="628" actId="20577"/>
          <ac:spMkLst>
            <pc:docMk/>
            <pc:sldMk cId="3963752036" sldId="1239"/>
            <ac:spMk id="5" creationId="{8B52AAE3-239D-A138-603C-60E9A78756B2}"/>
          </ac:spMkLst>
        </pc:spChg>
        <pc:spChg chg="add del mod">
          <ac:chgData name="Cantin Ortiz" userId="d14e88ad-65f0-4cd3-bd87-c836f543ebe3" providerId="ADAL" clId="{366416AB-508C-4A60-B4AE-EB7DC4831707}" dt="2025-12-08T13:37:43.758" v="518" actId="478"/>
          <ac:spMkLst>
            <pc:docMk/>
            <pc:sldMk cId="3963752036" sldId="1239"/>
            <ac:spMk id="8" creationId="{268972A7-F3FD-7687-5DBD-BC47C4A23151}"/>
          </ac:spMkLst>
        </pc:spChg>
        <pc:spChg chg="del">
          <ac:chgData name="Cantin Ortiz" userId="d14e88ad-65f0-4cd3-bd87-c836f543ebe3" providerId="ADAL" clId="{366416AB-508C-4A60-B4AE-EB7DC4831707}" dt="2025-12-08T13:37:17.264" v="506" actId="478"/>
          <ac:spMkLst>
            <pc:docMk/>
            <pc:sldMk cId="3963752036" sldId="1239"/>
            <ac:spMk id="9" creationId="{F2801B83-675C-55DF-90C5-7898352ABCD9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1" creationId="{BC31ADFE-13CF-BAD2-E8D8-18888F7FC276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2" creationId="{EE2E5270-D571-2D52-AFE5-966D46EA50A9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3" creationId="{5C70CB3B-15AF-A459-42F9-E012BE2D1791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4" creationId="{B1C099EC-C809-E949-C433-4859C1F558FF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5" creationId="{D7A7C92B-7289-1C66-3668-279F45E0A1FA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6" creationId="{227C69D9-A256-F83B-C1B4-8661CA4EC4C7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7" creationId="{843C0647-6619-A7A6-C535-09CCABC467B2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8" creationId="{53A75A4E-28A0-F70D-CC81-838500D5BEB4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19" creationId="{5F21493B-7589-0C59-E89D-E71620DA7417}"/>
          </ac:spMkLst>
        </pc:spChg>
        <pc:spChg chg="del">
          <ac:chgData name="Cantin Ortiz" userId="d14e88ad-65f0-4cd3-bd87-c836f543ebe3" providerId="ADAL" clId="{366416AB-508C-4A60-B4AE-EB7DC4831707}" dt="2025-12-08T13:37:10.642" v="505" actId="478"/>
          <ac:spMkLst>
            <pc:docMk/>
            <pc:sldMk cId="3963752036" sldId="1239"/>
            <ac:spMk id="20" creationId="{0D8222F7-7BC8-517A-D87B-98AD80545674}"/>
          </ac:spMkLst>
        </pc:spChg>
        <pc:spChg chg="mod">
          <ac:chgData name="Cantin Ortiz" userId="d14e88ad-65f0-4cd3-bd87-c836f543ebe3" providerId="ADAL" clId="{366416AB-508C-4A60-B4AE-EB7DC4831707}" dt="2025-12-08T13:37:38.428" v="513" actId="1076"/>
          <ac:spMkLst>
            <pc:docMk/>
            <pc:sldMk cId="3963752036" sldId="1239"/>
            <ac:spMk id="21" creationId="{3B42ADC8-E8B3-4B46-77B3-EDB74E4CC8FC}"/>
          </ac:spMkLst>
        </pc:spChg>
        <pc:spChg chg="mod">
          <ac:chgData name="Cantin Ortiz" userId="d14e88ad-65f0-4cd3-bd87-c836f543ebe3" providerId="ADAL" clId="{366416AB-508C-4A60-B4AE-EB7DC4831707}" dt="2025-12-08T13:37:49.671" v="519" actId="1076"/>
          <ac:spMkLst>
            <pc:docMk/>
            <pc:sldMk cId="3963752036" sldId="1239"/>
            <ac:spMk id="22" creationId="{59A2EF54-E6B4-FC79-559A-6311C06A6C85}"/>
          </ac:spMkLst>
        </pc:spChg>
        <pc:spChg chg="add mod">
          <ac:chgData name="Cantin Ortiz" userId="d14e88ad-65f0-4cd3-bd87-c836f543ebe3" providerId="ADAL" clId="{366416AB-508C-4A60-B4AE-EB7DC4831707}" dt="2025-12-08T13:44:41.242" v="630"/>
          <ac:spMkLst>
            <pc:docMk/>
            <pc:sldMk cId="3963752036" sldId="1239"/>
            <ac:spMk id="23" creationId="{275FF871-337F-C1C9-B7AC-C8DF0A710F51}"/>
          </ac:spMkLst>
        </pc:spChg>
        <pc:spChg chg="add mod">
          <ac:chgData name="Cantin Ortiz" userId="d14e88ad-65f0-4cd3-bd87-c836f543ebe3" providerId="ADAL" clId="{366416AB-508C-4A60-B4AE-EB7DC4831707}" dt="2025-12-08T13:57:55.480" v="986"/>
          <ac:spMkLst>
            <pc:docMk/>
            <pc:sldMk cId="3963752036" sldId="1239"/>
            <ac:spMk id="24" creationId="{24E6B880-922E-EA7A-4401-36B5DBBCBCC3}"/>
          </ac:spMkLst>
        </pc:spChg>
        <pc:picChg chg="mod">
          <ac:chgData name="Cantin Ortiz" userId="d14e88ad-65f0-4cd3-bd87-c836f543ebe3" providerId="ADAL" clId="{366416AB-508C-4A60-B4AE-EB7DC4831707}" dt="2025-12-08T13:37:38.428" v="513" actId="1076"/>
          <ac:picMkLst>
            <pc:docMk/>
            <pc:sldMk cId="3963752036" sldId="1239"/>
            <ac:picMk id="2" creationId="{E9F1BF3C-CEAB-501C-52A2-035974F3012A}"/>
          </ac:picMkLst>
        </pc:picChg>
        <pc:picChg chg="mod">
          <ac:chgData name="Cantin Ortiz" userId="d14e88ad-65f0-4cd3-bd87-c836f543ebe3" providerId="ADAL" clId="{366416AB-508C-4A60-B4AE-EB7DC4831707}" dt="2025-12-08T13:37:38.428" v="513" actId="1076"/>
          <ac:picMkLst>
            <pc:docMk/>
            <pc:sldMk cId="3963752036" sldId="1239"/>
            <ac:picMk id="7" creationId="{4F1BE68F-9462-B52C-305B-2D8CE1350FE7}"/>
          </ac:picMkLst>
        </pc:picChg>
      </pc:sldChg>
      <pc:sldChg chg="addSp delSp modSp mod ord">
        <pc:chgData name="Cantin Ortiz" userId="d14e88ad-65f0-4cd3-bd87-c836f543ebe3" providerId="ADAL" clId="{366416AB-508C-4A60-B4AE-EB7DC4831707}" dt="2025-12-08T14:00:14.069" v="1230" actId="20577"/>
        <pc:sldMkLst>
          <pc:docMk/>
          <pc:sldMk cId="2733260535" sldId="1242"/>
        </pc:sldMkLst>
        <pc:spChg chg="add mod">
          <ac:chgData name="Cantin Ortiz" userId="d14e88ad-65f0-4cd3-bd87-c836f543ebe3" providerId="ADAL" clId="{366416AB-508C-4A60-B4AE-EB7DC4831707}" dt="2025-12-08T13:58:07.904" v="1007" actId="1076"/>
          <ac:spMkLst>
            <pc:docMk/>
            <pc:sldMk cId="2733260535" sldId="1242"/>
            <ac:spMk id="2" creationId="{2CECB4B7-641E-909D-244D-F32E2223B27B}"/>
          </ac:spMkLst>
        </pc:spChg>
        <pc:spChg chg="add del">
          <ac:chgData name="Cantin Ortiz" userId="d14e88ad-65f0-4cd3-bd87-c836f543ebe3" providerId="ADAL" clId="{366416AB-508C-4A60-B4AE-EB7DC4831707}" dt="2025-12-08T13:46:45.891" v="635" actId="478"/>
          <ac:spMkLst>
            <pc:docMk/>
            <pc:sldMk cId="2733260535" sldId="1242"/>
            <ac:spMk id="4" creationId="{95DE8C95-2F66-AE9F-569B-D0E9F8923FF1}"/>
          </ac:spMkLst>
        </pc:spChg>
        <pc:spChg chg="mod">
          <ac:chgData name="Cantin Ortiz" userId="d14e88ad-65f0-4cd3-bd87-c836f543ebe3" providerId="ADAL" clId="{366416AB-508C-4A60-B4AE-EB7DC4831707}" dt="2025-12-08T14:00:14.069" v="1230" actId="20577"/>
          <ac:spMkLst>
            <pc:docMk/>
            <pc:sldMk cId="2733260535" sldId="1242"/>
            <ac:spMk id="5" creationId="{7221A996-AC22-2468-4034-3F480A1C8AD8}"/>
          </ac:spMkLst>
        </pc:spChg>
        <pc:spChg chg="mod">
          <ac:chgData name="Cantin Ortiz" userId="d14e88ad-65f0-4cd3-bd87-c836f543ebe3" providerId="ADAL" clId="{366416AB-508C-4A60-B4AE-EB7DC4831707}" dt="2025-12-08T13:44:54.976" v="633" actId="20577"/>
          <ac:spMkLst>
            <pc:docMk/>
            <pc:sldMk cId="2733260535" sldId="1242"/>
            <ac:spMk id="13" creationId="{BF9E3DF5-EF91-56E9-ECEF-D5575829DFA8}"/>
          </ac:spMkLst>
        </pc:spChg>
        <pc:picChg chg="mod">
          <ac:chgData name="Cantin Ortiz" userId="d14e88ad-65f0-4cd3-bd87-c836f543ebe3" providerId="ADAL" clId="{366416AB-508C-4A60-B4AE-EB7DC4831707}" dt="2025-12-08T13:58:04.754" v="1006" actId="1076"/>
          <ac:picMkLst>
            <pc:docMk/>
            <pc:sldMk cId="2733260535" sldId="1242"/>
            <ac:picMk id="12" creationId="{612BA5D5-FE48-5127-71A0-84D4EE8803A9}"/>
          </ac:picMkLst>
        </pc:picChg>
      </pc:sldChg>
      <pc:sldChg chg="addSp delSp modSp mod">
        <pc:chgData name="Cantin Ortiz" userId="d14e88ad-65f0-4cd3-bd87-c836f543ebe3" providerId="ADAL" clId="{366416AB-508C-4A60-B4AE-EB7DC4831707}" dt="2025-12-08T13:57:50.066" v="984" actId="20577"/>
        <pc:sldMkLst>
          <pc:docMk/>
          <pc:sldMk cId="3630747067" sldId="1243"/>
        </pc:sldMkLst>
        <pc:spChg chg="del mod">
          <ac:chgData name="Cantin Ortiz" userId="d14e88ad-65f0-4cd3-bd87-c836f543ebe3" providerId="ADAL" clId="{366416AB-508C-4A60-B4AE-EB7DC4831707}" dt="2025-12-08T13:32:31.273" v="502" actId="478"/>
          <ac:spMkLst>
            <pc:docMk/>
            <pc:sldMk cId="3630747067" sldId="1243"/>
            <ac:spMk id="5" creationId="{88A2E05D-48CD-3750-B88A-F10C9DB0A1C0}"/>
          </ac:spMkLst>
        </pc:spChg>
        <pc:spChg chg="mod">
          <ac:chgData name="Cantin Ortiz" userId="d14e88ad-65f0-4cd3-bd87-c836f543ebe3" providerId="ADAL" clId="{366416AB-508C-4A60-B4AE-EB7DC4831707}" dt="2025-12-08T13:26:25.048" v="278" actId="1076"/>
          <ac:spMkLst>
            <pc:docMk/>
            <pc:sldMk cId="3630747067" sldId="1243"/>
            <ac:spMk id="8" creationId="{FB7BA035-15EE-517B-E314-A85C2639C384}"/>
          </ac:spMkLst>
        </pc:spChg>
        <pc:spChg chg="add mod">
          <ac:chgData name="Cantin Ortiz" userId="d14e88ad-65f0-4cd3-bd87-c836f543ebe3" providerId="ADAL" clId="{366416AB-508C-4A60-B4AE-EB7DC4831707}" dt="2025-12-08T13:29:39.069" v="382" actId="1076"/>
          <ac:spMkLst>
            <pc:docMk/>
            <pc:sldMk cId="3630747067" sldId="1243"/>
            <ac:spMk id="9" creationId="{5D7990E3-866F-48FD-FB40-2BB22D1D3F04}"/>
          </ac:spMkLst>
        </pc:spChg>
        <pc:spChg chg="add mod">
          <ac:chgData name="Cantin Ortiz" userId="d14e88ad-65f0-4cd3-bd87-c836f543ebe3" providerId="ADAL" clId="{366416AB-508C-4A60-B4AE-EB7DC4831707}" dt="2025-12-08T13:29:29.423" v="381" actId="113"/>
          <ac:spMkLst>
            <pc:docMk/>
            <pc:sldMk cId="3630747067" sldId="1243"/>
            <ac:spMk id="10" creationId="{176108AE-1B03-F620-12DE-3A662936DD3B}"/>
          </ac:spMkLst>
        </pc:spChg>
        <pc:spChg chg="add mod">
          <ac:chgData name="Cantin Ortiz" userId="d14e88ad-65f0-4cd3-bd87-c836f543ebe3" providerId="ADAL" clId="{366416AB-508C-4A60-B4AE-EB7DC4831707}" dt="2025-12-08T13:25:07.294" v="216"/>
          <ac:spMkLst>
            <pc:docMk/>
            <pc:sldMk cId="3630747067" sldId="1243"/>
            <ac:spMk id="11" creationId="{8FB27B1A-54C6-DCBA-A39D-9599F02022F7}"/>
          </ac:spMkLst>
        </pc:spChg>
        <pc:spChg chg="add del mod">
          <ac:chgData name="Cantin Ortiz" userId="d14e88ad-65f0-4cd3-bd87-c836f543ebe3" providerId="ADAL" clId="{366416AB-508C-4A60-B4AE-EB7DC4831707}" dt="2025-12-08T13:29:44.219" v="383" actId="478"/>
          <ac:spMkLst>
            <pc:docMk/>
            <pc:sldMk cId="3630747067" sldId="1243"/>
            <ac:spMk id="12" creationId="{7CA08F41-3342-E397-30CE-46200B2BEE4D}"/>
          </ac:spMkLst>
        </pc:spChg>
        <pc:spChg chg="add mod">
          <ac:chgData name="Cantin Ortiz" userId="d14e88ad-65f0-4cd3-bd87-c836f543ebe3" providerId="ADAL" clId="{366416AB-508C-4A60-B4AE-EB7DC4831707}" dt="2025-12-08T13:26:43.914" v="286" actId="113"/>
          <ac:spMkLst>
            <pc:docMk/>
            <pc:sldMk cId="3630747067" sldId="1243"/>
            <ac:spMk id="13" creationId="{D9B0243D-791A-AB21-2BA3-5568AAA2A1C2}"/>
          </ac:spMkLst>
        </pc:spChg>
        <pc:spChg chg="add mod">
          <ac:chgData name="Cantin Ortiz" userId="d14e88ad-65f0-4cd3-bd87-c836f543ebe3" providerId="ADAL" clId="{366416AB-508C-4A60-B4AE-EB7DC4831707}" dt="2025-12-08T13:32:25.770" v="501" actId="20577"/>
          <ac:spMkLst>
            <pc:docMk/>
            <pc:sldMk cId="3630747067" sldId="1243"/>
            <ac:spMk id="14" creationId="{D95BC688-23D7-E4E5-A0C7-B8262D635CDF}"/>
          </ac:spMkLst>
        </pc:spChg>
        <pc:spChg chg="add del mod">
          <ac:chgData name="Cantin Ortiz" userId="d14e88ad-65f0-4cd3-bd87-c836f543ebe3" providerId="ADAL" clId="{366416AB-508C-4A60-B4AE-EB7DC4831707}" dt="2025-12-08T13:32:33.596" v="503" actId="478"/>
          <ac:spMkLst>
            <pc:docMk/>
            <pc:sldMk cId="3630747067" sldId="1243"/>
            <ac:spMk id="15" creationId="{E8484C69-74BC-361D-D78E-2D3757F4CBDE}"/>
          </ac:spMkLst>
        </pc:spChg>
        <pc:spChg chg="add mod">
          <ac:chgData name="Cantin Ortiz" userId="d14e88ad-65f0-4cd3-bd87-c836f543ebe3" providerId="ADAL" clId="{366416AB-508C-4A60-B4AE-EB7DC4831707}" dt="2025-12-08T13:57:50.066" v="984" actId="20577"/>
          <ac:spMkLst>
            <pc:docMk/>
            <pc:sldMk cId="3630747067" sldId="1243"/>
            <ac:spMk id="16" creationId="{8CF43F38-C75C-CB71-2A9F-A4885A8B4FD3}"/>
          </ac:spMkLst>
        </pc:spChg>
      </pc:sldChg>
      <pc:sldChg chg="modSp mod">
        <pc:chgData name="Cantin Ortiz" userId="d14e88ad-65f0-4cd3-bd87-c836f543ebe3" providerId="ADAL" clId="{366416AB-508C-4A60-B4AE-EB7DC4831707}" dt="2025-12-08T13:23:02.632" v="70" actId="20577"/>
        <pc:sldMkLst>
          <pc:docMk/>
          <pc:sldMk cId="1711042142" sldId="1244"/>
        </pc:sldMkLst>
        <pc:spChg chg="mod">
          <ac:chgData name="Cantin Ortiz" userId="d14e88ad-65f0-4cd3-bd87-c836f543ebe3" providerId="ADAL" clId="{366416AB-508C-4A60-B4AE-EB7DC4831707}" dt="2025-12-08T13:23:02.632" v="70" actId="20577"/>
          <ac:spMkLst>
            <pc:docMk/>
            <pc:sldMk cId="1711042142" sldId="1244"/>
            <ac:spMk id="4" creationId="{5AAF776F-E1AD-D193-1035-335989B5E308}"/>
          </ac:spMkLst>
        </pc:spChg>
      </pc:sldChg>
      <pc:sldChg chg="addSp delSp modSp new mod modAnim">
        <pc:chgData name="Cantin Ortiz" userId="d14e88ad-65f0-4cd3-bd87-c836f543ebe3" providerId="ADAL" clId="{366416AB-508C-4A60-B4AE-EB7DC4831707}" dt="2025-12-08T14:09:42.731" v="1429" actId="1076"/>
        <pc:sldMkLst>
          <pc:docMk/>
          <pc:sldMk cId="817828633" sldId="1245"/>
        </pc:sldMkLst>
        <pc:spChg chg="del">
          <ac:chgData name="Cantin Ortiz" userId="d14e88ad-65f0-4cd3-bd87-c836f543ebe3" providerId="ADAL" clId="{366416AB-508C-4A60-B4AE-EB7DC4831707}" dt="2025-12-08T14:00:30.115" v="1234" actId="478"/>
          <ac:spMkLst>
            <pc:docMk/>
            <pc:sldMk cId="817828633" sldId="1245"/>
            <ac:spMk id="2" creationId="{DE30DFBF-29E7-D304-C3F7-61B7D7D8A2CA}"/>
          </ac:spMkLst>
        </pc:spChg>
        <pc:spChg chg="del">
          <ac:chgData name="Cantin Ortiz" userId="d14e88ad-65f0-4cd3-bd87-c836f543ebe3" providerId="ADAL" clId="{366416AB-508C-4A60-B4AE-EB7DC4831707}" dt="2025-12-08T14:00:30.115" v="1234" actId="478"/>
          <ac:spMkLst>
            <pc:docMk/>
            <pc:sldMk cId="817828633" sldId="1245"/>
            <ac:spMk id="3" creationId="{C7CB77B7-F93A-73FB-2D07-32AE52C57955}"/>
          </ac:spMkLst>
        </pc:spChg>
        <pc:spChg chg="add mod">
          <ac:chgData name="Cantin Ortiz" userId="d14e88ad-65f0-4cd3-bd87-c836f543ebe3" providerId="ADAL" clId="{366416AB-508C-4A60-B4AE-EB7DC4831707}" dt="2025-12-08T14:00:35.067" v="1261" actId="20577"/>
          <ac:spMkLst>
            <pc:docMk/>
            <pc:sldMk cId="817828633" sldId="1245"/>
            <ac:spMk id="4" creationId="{6CDB7D2E-D475-7572-6446-641C5DE97F67}"/>
          </ac:spMkLst>
        </pc:spChg>
        <pc:spChg chg="add del mod">
          <ac:chgData name="Cantin Ortiz" userId="d14e88ad-65f0-4cd3-bd87-c836f543ebe3" providerId="ADAL" clId="{366416AB-508C-4A60-B4AE-EB7DC4831707}" dt="2025-12-08T14:01:46.506" v="1268" actId="478"/>
          <ac:spMkLst>
            <pc:docMk/>
            <pc:sldMk cId="817828633" sldId="1245"/>
            <ac:spMk id="7" creationId="{A540C9A4-F0DD-EA8D-E9E4-F5F4B2396685}"/>
          </ac:spMkLst>
        </pc:spChg>
        <pc:spChg chg="add mod">
          <ac:chgData name="Cantin Ortiz" userId="d14e88ad-65f0-4cd3-bd87-c836f543ebe3" providerId="ADAL" clId="{366416AB-508C-4A60-B4AE-EB7DC4831707}" dt="2025-12-08T14:09:42.731" v="1429" actId="1076"/>
          <ac:spMkLst>
            <pc:docMk/>
            <pc:sldMk cId="817828633" sldId="1245"/>
            <ac:spMk id="8" creationId="{1D7814B7-F939-6D9B-1361-6C0C14089A68}"/>
          </ac:spMkLst>
        </pc:spChg>
        <pc:spChg chg="add mod">
          <ac:chgData name="Cantin Ortiz" userId="d14e88ad-65f0-4cd3-bd87-c836f543ebe3" providerId="ADAL" clId="{366416AB-508C-4A60-B4AE-EB7DC4831707}" dt="2025-12-08T14:02:21.348" v="1278"/>
          <ac:spMkLst>
            <pc:docMk/>
            <pc:sldMk cId="817828633" sldId="1245"/>
            <ac:spMk id="10" creationId="{39278765-D2AE-3315-B85B-E8ED8E2CCD9C}"/>
          </ac:spMkLst>
        </pc:spChg>
        <pc:spChg chg="add mod">
          <ac:chgData name="Cantin Ortiz" userId="d14e88ad-65f0-4cd3-bd87-c836f543ebe3" providerId="ADAL" clId="{366416AB-508C-4A60-B4AE-EB7DC4831707}" dt="2025-12-08T14:03:56.753" v="1325" actId="1035"/>
          <ac:spMkLst>
            <pc:docMk/>
            <pc:sldMk cId="817828633" sldId="1245"/>
            <ac:spMk id="12" creationId="{6B9E7FDA-5267-7CAF-A860-554AD1DE5CE0}"/>
          </ac:spMkLst>
        </pc:spChg>
        <pc:spChg chg="add del mod">
          <ac:chgData name="Cantin Ortiz" userId="d14e88ad-65f0-4cd3-bd87-c836f543ebe3" providerId="ADAL" clId="{366416AB-508C-4A60-B4AE-EB7DC4831707}" dt="2025-12-08T14:03:16.678" v="1295" actId="22"/>
          <ac:spMkLst>
            <pc:docMk/>
            <pc:sldMk cId="817828633" sldId="1245"/>
            <ac:spMk id="14" creationId="{1E23A6C7-D1C1-8B97-1D93-3110370CF05F}"/>
          </ac:spMkLst>
        </pc:spChg>
        <pc:spChg chg="add mod">
          <ac:chgData name="Cantin Ortiz" userId="d14e88ad-65f0-4cd3-bd87-c836f543ebe3" providerId="ADAL" clId="{366416AB-508C-4A60-B4AE-EB7DC4831707}" dt="2025-12-08T14:03:56.753" v="1325" actId="1035"/>
          <ac:spMkLst>
            <pc:docMk/>
            <pc:sldMk cId="817828633" sldId="1245"/>
            <ac:spMk id="15" creationId="{C82B3C3A-6F76-312A-7C91-DB94DB0F3BC4}"/>
          </ac:spMkLst>
        </pc:spChg>
        <pc:spChg chg="add mod">
          <ac:chgData name="Cantin Ortiz" userId="d14e88ad-65f0-4cd3-bd87-c836f543ebe3" providerId="ADAL" clId="{366416AB-508C-4A60-B4AE-EB7DC4831707}" dt="2025-12-08T14:09:32.205" v="1427" actId="1076"/>
          <ac:spMkLst>
            <pc:docMk/>
            <pc:sldMk cId="817828633" sldId="1245"/>
            <ac:spMk id="17" creationId="{B819F018-75FB-59FE-5EB7-8C864E87F296}"/>
          </ac:spMkLst>
        </pc:spChg>
        <pc:picChg chg="add mod">
          <ac:chgData name="Cantin Ortiz" userId="d14e88ad-65f0-4cd3-bd87-c836f543ebe3" providerId="ADAL" clId="{366416AB-508C-4A60-B4AE-EB7DC4831707}" dt="2025-12-08T14:09:42.731" v="1429" actId="1076"/>
          <ac:picMkLst>
            <pc:docMk/>
            <pc:sldMk cId="817828633" sldId="1245"/>
            <ac:picMk id="6" creationId="{62E9049F-DA95-89FF-EBBC-4F0447147BC3}"/>
          </ac:picMkLst>
        </pc:picChg>
        <pc:picChg chg="add mod">
          <ac:chgData name="Cantin Ortiz" userId="d14e88ad-65f0-4cd3-bd87-c836f543ebe3" providerId="ADAL" clId="{366416AB-508C-4A60-B4AE-EB7DC4831707}" dt="2025-12-08T14:04:04.656" v="1328" actId="1076"/>
          <ac:picMkLst>
            <pc:docMk/>
            <pc:sldMk cId="817828633" sldId="1245"/>
            <ac:picMk id="9" creationId="{41588994-807D-073B-73E4-AEDFC6F9A30E}"/>
          </ac:picMkLst>
        </pc:picChg>
        <pc:picChg chg="add mod">
          <ac:chgData name="Cantin Ortiz" userId="d14e88ad-65f0-4cd3-bd87-c836f543ebe3" providerId="ADAL" clId="{366416AB-508C-4A60-B4AE-EB7DC4831707}" dt="2025-12-08T14:02:21.348" v="1278"/>
          <ac:picMkLst>
            <pc:docMk/>
            <pc:sldMk cId="817828633" sldId="1245"/>
            <ac:picMk id="11" creationId="{D59D8F84-87F4-DE2D-E80F-3F58F412CE4D}"/>
          </ac:picMkLst>
        </pc:picChg>
        <pc:picChg chg="add mod">
          <ac:chgData name="Cantin Ortiz" userId="d14e88ad-65f0-4cd3-bd87-c836f543ebe3" providerId="ADAL" clId="{366416AB-508C-4A60-B4AE-EB7DC4831707}" dt="2025-12-08T14:04:43.784" v="1332" actId="1076"/>
          <ac:picMkLst>
            <pc:docMk/>
            <pc:sldMk cId="817828633" sldId="1245"/>
            <ac:picMk id="16" creationId="{665B3BB4-AF4E-F46F-7786-56215225B583}"/>
          </ac:picMkLst>
        </pc:picChg>
        <pc:picChg chg="add mod">
          <ac:chgData name="Cantin Ortiz" userId="d14e88ad-65f0-4cd3-bd87-c836f543ebe3" providerId="ADAL" clId="{366416AB-508C-4A60-B4AE-EB7DC4831707}" dt="2025-12-08T14:08:55.566" v="1338" actId="1076"/>
          <ac:picMkLst>
            <pc:docMk/>
            <pc:sldMk cId="817828633" sldId="1245"/>
            <ac:picMk id="4098" creationId="{5F012653-8809-8B4B-D20F-D2D86CB22B40}"/>
          </ac:picMkLst>
        </pc:picChg>
        <pc:cxnChg chg="add mod">
          <ac:chgData name="Cantin Ortiz" userId="d14e88ad-65f0-4cd3-bd87-c836f543ebe3" providerId="ADAL" clId="{366416AB-508C-4A60-B4AE-EB7DC4831707}" dt="2025-12-08T14:00:27.302" v="1233"/>
          <ac:cxnSpMkLst>
            <pc:docMk/>
            <pc:sldMk cId="817828633" sldId="1245"/>
            <ac:cxnSpMk id="5" creationId="{F2009CA3-F160-647D-48F8-A5C7588871B6}"/>
          </ac:cxnSpMkLst>
        </pc:cxnChg>
      </pc:sldChg>
    </pc:docChg>
  </pc:docChgLst>
  <pc:docChgLst>
    <pc:chgData name="Cantin Ortiz" userId="d14e88ad-65f0-4cd3-bd87-c836f543ebe3" providerId="ADAL" clId="{B469AC1E-8CD2-4F30-9C7D-B20378C4DA70}"/>
    <pc:docChg chg="undo custSel addSld delSld modSld">
      <pc:chgData name="Cantin Ortiz" userId="d14e88ad-65f0-4cd3-bd87-c836f543ebe3" providerId="ADAL" clId="{B469AC1E-8CD2-4F30-9C7D-B20378C4DA70}" dt="2025-12-09T19:20:30.217" v="904"/>
      <pc:docMkLst>
        <pc:docMk/>
      </pc:docMkLst>
      <pc:sldChg chg="addSp delSp modSp mod">
        <pc:chgData name="Cantin Ortiz" userId="d14e88ad-65f0-4cd3-bd87-c836f543ebe3" providerId="ADAL" clId="{B469AC1E-8CD2-4F30-9C7D-B20378C4DA70}" dt="2025-12-09T18:03:57.161" v="143" actId="478"/>
        <pc:sldMkLst>
          <pc:docMk/>
          <pc:sldMk cId="109000716" sldId="256"/>
        </pc:sldMkLst>
        <pc:spChg chg="del">
          <ac:chgData name="Cantin Ortiz" userId="d14e88ad-65f0-4cd3-bd87-c836f543ebe3" providerId="ADAL" clId="{B469AC1E-8CD2-4F30-9C7D-B20378C4DA70}" dt="2025-12-09T17:27:10.541" v="4" actId="478"/>
          <ac:spMkLst>
            <pc:docMk/>
            <pc:sldMk cId="109000716" sldId="256"/>
            <ac:spMk id="2" creationId="{F0995DF2-D5AD-9D21-EB3B-DBFAB4BA33B5}"/>
          </ac:spMkLst>
        </pc:spChg>
        <pc:spChg chg="del">
          <ac:chgData name="Cantin Ortiz" userId="d14e88ad-65f0-4cd3-bd87-c836f543ebe3" providerId="ADAL" clId="{B469AC1E-8CD2-4F30-9C7D-B20378C4DA70}" dt="2025-12-09T17:27:13.507" v="6" actId="478"/>
          <ac:spMkLst>
            <pc:docMk/>
            <pc:sldMk cId="109000716" sldId="256"/>
            <ac:spMk id="3" creationId="{FA5B1F84-A35F-EEAA-02BD-7EB8F223451B}"/>
          </ac:spMkLst>
        </pc:spChg>
        <pc:spChg chg="add del">
          <ac:chgData name="Cantin Ortiz" userId="d14e88ad-65f0-4cd3-bd87-c836f543ebe3" providerId="ADAL" clId="{B469AC1E-8CD2-4F30-9C7D-B20378C4DA70}" dt="2025-12-09T17:44:04.768" v="60" actId="478"/>
          <ac:spMkLst>
            <pc:docMk/>
            <pc:sldMk cId="109000716" sldId="256"/>
            <ac:spMk id="4" creationId="{6AB62E4C-A3E4-7058-F98B-A3B8030C2C92}"/>
          </ac:spMkLst>
        </pc:spChg>
        <pc:spChg chg="add del mod">
          <ac:chgData name="Cantin Ortiz" userId="d14e88ad-65f0-4cd3-bd87-c836f543ebe3" providerId="ADAL" clId="{B469AC1E-8CD2-4F30-9C7D-B20378C4DA70}" dt="2025-12-09T17:27:11.894" v="5" actId="478"/>
          <ac:spMkLst>
            <pc:docMk/>
            <pc:sldMk cId="109000716" sldId="256"/>
            <ac:spMk id="8" creationId="{69A192D1-B94A-7DB0-C1E5-E9F885CECDD1}"/>
          </ac:spMkLst>
        </pc:spChg>
        <pc:spChg chg="add mod">
          <ac:chgData name="Cantin Ortiz" userId="d14e88ad-65f0-4cd3-bd87-c836f543ebe3" providerId="ADAL" clId="{B469AC1E-8CD2-4F30-9C7D-B20378C4DA70}" dt="2025-12-09T17:28:40.222" v="44" actId="1076"/>
          <ac:spMkLst>
            <pc:docMk/>
            <pc:sldMk cId="109000716" sldId="256"/>
            <ac:spMk id="9" creationId="{025B9D50-50AA-9428-04B3-568544277092}"/>
          </ac:spMkLst>
        </pc:spChg>
        <pc:spChg chg="add mod">
          <ac:chgData name="Cantin Ortiz" userId="d14e88ad-65f0-4cd3-bd87-c836f543ebe3" providerId="ADAL" clId="{B469AC1E-8CD2-4F30-9C7D-B20378C4DA70}" dt="2025-12-09T17:44:08.674" v="61" actId="1076"/>
          <ac:spMkLst>
            <pc:docMk/>
            <pc:sldMk cId="109000716" sldId="256"/>
            <ac:spMk id="11" creationId="{27CC1062-2424-8C68-2C09-5C7FD96B60D4}"/>
          </ac:spMkLst>
        </pc:spChg>
        <pc:spChg chg="add mod">
          <ac:chgData name="Cantin Ortiz" userId="d14e88ad-65f0-4cd3-bd87-c836f543ebe3" providerId="ADAL" clId="{B469AC1E-8CD2-4F30-9C7D-B20378C4DA70}" dt="2025-12-09T17:45:41.951" v="141" actId="1036"/>
          <ac:spMkLst>
            <pc:docMk/>
            <pc:sldMk cId="109000716" sldId="256"/>
            <ac:spMk id="12" creationId="{AA283305-266D-7D64-3F04-CDBB7BDAA71F}"/>
          </ac:spMkLst>
        </pc:spChg>
        <pc:spChg chg="del">
          <ac:chgData name="Cantin Ortiz" userId="d14e88ad-65f0-4cd3-bd87-c836f543ebe3" providerId="ADAL" clId="{B469AC1E-8CD2-4F30-9C7D-B20378C4DA70}" dt="2025-12-09T18:03:57.161" v="143" actId="478"/>
          <ac:spMkLst>
            <pc:docMk/>
            <pc:sldMk cId="109000716" sldId="256"/>
            <ac:spMk id="13" creationId="{09464DEA-96C5-C788-1301-6E396136D31C}"/>
          </ac:spMkLst>
        </pc:spChg>
        <pc:picChg chg="add mod ord modCrop">
          <ac:chgData name="Cantin Ortiz" userId="d14e88ad-65f0-4cd3-bd87-c836f543ebe3" providerId="ADAL" clId="{B469AC1E-8CD2-4F30-9C7D-B20378C4DA70}" dt="2025-12-09T17:43:54.652" v="59" actId="167"/>
          <ac:picMkLst>
            <pc:docMk/>
            <pc:sldMk cId="109000716" sldId="256"/>
            <ac:picMk id="6" creationId="{BFD2C614-B182-F4AA-781A-38C0CC5B810D}"/>
          </ac:picMkLst>
        </pc:picChg>
      </pc:sldChg>
      <pc:sldChg chg="addSp delSp modSp mod">
        <pc:chgData name="Cantin Ortiz" userId="d14e88ad-65f0-4cd3-bd87-c836f543ebe3" providerId="ADAL" clId="{B469AC1E-8CD2-4F30-9C7D-B20378C4DA70}" dt="2025-12-09T18:04:53.561" v="181" actId="478"/>
        <pc:sldMkLst>
          <pc:docMk/>
          <pc:sldMk cId="0" sldId="271"/>
        </pc:sldMkLst>
        <pc:spChg chg="add mod">
          <ac:chgData name="Cantin Ortiz" userId="d14e88ad-65f0-4cd3-bd87-c836f543ebe3" providerId="ADAL" clId="{B469AC1E-8CD2-4F30-9C7D-B20378C4DA70}" dt="2025-12-09T18:04:08.325" v="148"/>
          <ac:spMkLst>
            <pc:docMk/>
            <pc:sldMk cId="0" sldId="271"/>
            <ac:spMk id="6" creationId="{06D366FB-3B00-6E8F-0AD3-E1A4D485EC95}"/>
          </ac:spMkLst>
        </pc:spChg>
        <pc:spChg chg="del">
          <ac:chgData name="Cantin Ortiz" userId="d14e88ad-65f0-4cd3-bd87-c836f543ebe3" providerId="ADAL" clId="{B469AC1E-8CD2-4F30-9C7D-B20378C4DA70}" dt="2025-12-09T18:04:53.561" v="181" actId="478"/>
          <ac:spMkLst>
            <pc:docMk/>
            <pc:sldMk cId="0" sldId="271"/>
            <ac:spMk id="7" creationId="{88D82B30-9E64-C9CC-ABAB-1B0BB49198DD}"/>
          </ac:spMkLst>
        </pc:spChg>
      </pc:sldChg>
      <pc:sldChg chg="addSp delSp modSp mod">
        <pc:chgData name="Cantin Ortiz" userId="d14e88ad-65f0-4cd3-bd87-c836f543ebe3" providerId="ADAL" clId="{B469AC1E-8CD2-4F30-9C7D-B20378C4DA70}" dt="2025-12-09T18:04:59.957" v="182" actId="478"/>
        <pc:sldMkLst>
          <pc:docMk/>
          <pc:sldMk cId="2803532064" sldId="419"/>
        </pc:sldMkLst>
        <pc:spChg chg="add mod">
          <ac:chgData name="Cantin Ortiz" userId="d14e88ad-65f0-4cd3-bd87-c836f543ebe3" providerId="ADAL" clId="{B469AC1E-8CD2-4F30-9C7D-B20378C4DA70}" dt="2025-12-09T18:04:05.705" v="147"/>
          <ac:spMkLst>
            <pc:docMk/>
            <pc:sldMk cId="2803532064" sldId="419"/>
            <ac:spMk id="3" creationId="{C96D3A09-D283-8C03-AB6D-3975285B08EC}"/>
          </ac:spMkLst>
        </pc:spChg>
        <pc:spChg chg="del">
          <ac:chgData name="Cantin Ortiz" userId="d14e88ad-65f0-4cd3-bd87-c836f543ebe3" providerId="ADAL" clId="{B469AC1E-8CD2-4F30-9C7D-B20378C4DA70}" dt="2025-12-09T18:04:59.957" v="182" actId="478"/>
          <ac:spMkLst>
            <pc:docMk/>
            <pc:sldMk cId="2803532064" sldId="419"/>
            <ac:spMk id="11" creationId="{E2869E81-16A3-709E-26BE-531825AFF4AE}"/>
          </ac:spMkLst>
        </pc:spChg>
      </pc:sldChg>
      <pc:sldChg chg="addSp delSp modSp mod">
        <pc:chgData name="Cantin Ortiz" userId="d14e88ad-65f0-4cd3-bd87-c836f543ebe3" providerId="ADAL" clId="{B469AC1E-8CD2-4F30-9C7D-B20378C4DA70}" dt="2025-12-09T18:05:22.127" v="186" actId="478"/>
        <pc:sldMkLst>
          <pc:docMk/>
          <pc:sldMk cId="3963752036" sldId="1239"/>
        </pc:sldMkLst>
        <pc:spChg chg="del">
          <ac:chgData name="Cantin Ortiz" userId="d14e88ad-65f0-4cd3-bd87-c836f543ebe3" providerId="ADAL" clId="{B469AC1E-8CD2-4F30-9C7D-B20378C4DA70}" dt="2025-12-09T18:05:22.127" v="186" actId="478"/>
          <ac:spMkLst>
            <pc:docMk/>
            <pc:sldMk cId="3963752036" sldId="1239"/>
            <ac:spMk id="4" creationId="{73AA4EF3-9A12-C125-2FDB-6A52EEFA4DDC}"/>
          </ac:spMkLst>
        </pc:spChg>
        <pc:spChg chg="add mod">
          <ac:chgData name="Cantin Ortiz" userId="d14e88ad-65f0-4cd3-bd87-c836f543ebe3" providerId="ADAL" clId="{B469AC1E-8CD2-4F30-9C7D-B20378C4DA70}" dt="2025-12-09T18:04:02.482" v="145"/>
          <ac:spMkLst>
            <pc:docMk/>
            <pc:sldMk cId="3963752036" sldId="1239"/>
            <ac:spMk id="8" creationId="{53EACF67-2D44-8A4D-CBD3-F1986B8EDD09}"/>
          </ac:spMkLst>
        </pc:spChg>
        <pc:picChg chg="del mod">
          <ac:chgData name="Cantin Ortiz" userId="d14e88ad-65f0-4cd3-bd87-c836f543ebe3" providerId="ADAL" clId="{B469AC1E-8CD2-4F30-9C7D-B20378C4DA70}" dt="2025-12-09T18:05:19.334" v="185" actId="478"/>
          <ac:picMkLst>
            <pc:docMk/>
            <pc:sldMk cId="3963752036" sldId="1239"/>
            <ac:picMk id="10" creationId="{28B6DAB2-43D0-E4C7-9B74-E76324C77674}"/>
          </ac:picMkLst>
        </pc:picChg>
      </pc:sldChg>
      <pc:sldChg chg="addSp delSp modSp mod">
        <pc:chgData name="Cantin Ortiz" userId="d14e88ad-65f0-4cd3-bd87-c836f543ebe3" providerId="ADAL" clId="{B469AC1E-8CD2-4F30-9C7D-B20378C4DA70}" dt="2025-12-09T19:14:14.631" v="852" actId="20577"/>
        <pc:sldMkLst>
          <pc:docMk/>
          <pc:sldMk cId="2733260535" sldId="1242"/>
        </pc:sldMkLst>
        <pc:spChg chg="del mod">
          <ac:chgData name="Cantin Ortiz" userId="d14e88ad-65f0-4cd3-bd87-c836f543ebe3" providerId="ADAL" clId="{B469AC1E-8CD2-4F30-9C7D-B20378C4DA70}" dt="2025-12-09T19:10:03.743" v="728" actId="478"/>
          <ac:spMkLst>
            <pc:docMk/>
            <pc:sldMk cId="2733260535" sldId="1242"/>
            <ac:spMk id="2" creationId="{2CECB4B7-641E-909D-244D-F32E2223B27B}"/>
          </ac:spMkLst>
        </pc:spChg>
        <pc:spChg chg="del">
          <ac:chgData name="Cantin Ortiz" userId="d14e88ad-65f0-4cd3-bd87-c836f543ebe3" providerId="ADAL" clId="{B469AC1E-8CD2-4F30-9C7D-B20378C4DA70}" dt="2025-12-09T18:05:04.735" v="183" actId="478"/>
          <ac:spMkLst>
            <pc:docMk/>
            <pc:sldMk cId="2733260535" sldId="1242"/>
            <ac:spMk id="7" creationId="{EDF39423-E0B3-AD9E-BB01-BE8401CF60B0}"/>
          </ac:spMkLst>
        </pc:spChg>
        <pc:spChg chg="add mod">
          <ac:chgData name="Cantin Ortiz" userId="d14e88ad-65f0-4cd3-bd87-c836f543ebe3" providerId="ADAL" clId="{B469AC1E-8CD2-4F30-9C7D-B20378C4DA70}" dt="2025-12-09T18:04:04.012" v="146"/>
          <ac:spMkLst>
            <pc:docMk/>
            <pc:sldMk cId="2733260535" sldId="1242"/>
            <ac:spMk id="8" creationId="{295032C9-2593-7041-B999-03976AFB3C5B}"/>
          </ac:spMkLst>
        </pc:spChg>
        <pc:spChg chg="add mod">
          <ac:chgData name="Cantin Ortiz" userId="d14e88ad-65f0-4cd3-bd87-c836f543ebe3" providerId="ADAL" clId="{B469AC1E-8CD2-4F30-9C7D-B20378C4DA70}" dt="2025-12-09T19:12:24.989" v="818" actId="121"/>
          <ac:spMkLst>
            <pc:docMk/>
            <pc:sldMk cId="2733260535" sldId="1242"/>
            <ac:spMk id="9" creationId="{C5CF4787-224F-450A-2978-79F863FA8F44}"/>
          </ac:spMkLst>
        </pc:spChg>
        <pc:spChg chg="add mod">
          <ac:chgData name="Cantin Ortiz" userId="d14e88ad-65f0-4cd3-bd87-c836f543ebe3" providerId="ADAL" clId="{B469AC1E-8CD2-4F30-9C7D-B20378C4DA70}" dt="2025-12-09T19:12:24.989" v="818" actId="121"/>
          <ac:spMkLst>
            <pc:docMk/>
            <pc:sldMk cId="2733260535" sldId="1242"/>
            <ac:spMk id="11" creationId="{AD176D18-9362-57FA-8E9A-CCEE9F3CEB23}"/>
          </ac:spMkLst>
        </pc:spChg>
        <pc:spChg chg="add mod">
          <ac:chgData name="Cantin Ortiz" userId="d14e88ad-65f0-4cd3-bd87-c836f543ebe3" providerId="ADAL" clId="{B469AC1E-8CD2-4F30-9C7D-B20378C4DA70}" dt="2025-12-09T19:12:24.989" v="818" actId="121"/>
          <ac:spMkLst>
            <pc:docMk/>
            <pc:sldMk cId="2733260535" sldId="1242"/>
            <ac:spMk id="14" creationId="{C757EAF3-AE93-BE32-5B55-7E5C3BC67100}"/>
          </ac:spMkLst>
        </pc:spChg>
        <pc:spChg chg="add mod">
          <ac:chgData name="Cantin Ortiz" userId="d14e88ad-65f0-4cd3-bd87-c836f543ebe3" providerId="ADAL" clId="{B469AC1E-8CD2-4F30-9C7D-B20378C4DA70}" dt="2025-12-09T19:14:14.631" v="852" actId="20577"/>
          <ac:spMkLst>
            <pc:docMk/>
            <pc:sldMk cId="2733260535" sldId="1242"/>
            <ac:spMk id="15" creationId="{6D5057C3-EBC1-93FA-2CB3-D72876C0696A}"/>
          </ac:spMkLst>
        </pc:spChg>
        <pc:spChg chg="add mod">
          <ac:chgData name="Cantin Ortiz" userId="d14e88ad-65f0-4cd3-bd87-c836f543ebe3" providerId="ADAL" clId="{B469AC1E-8CD2-4F30-9C7D-B20378C4DA70}" dt="2025-12-09T19:13:23.799" v="851" actId="20577"/>
          <ac:spMkLst>
            <pc:docMk/>
            <pc:sldMk cId="2733260535" sldId="1242"/>
            <ac:spMk id="16" creationId="{AB903BD6-702C-D8F2-AE04-B767BF329421}"/>
          </ac:spMkLst>
        </pc:spChg>
        <pc:picChg chg="mod">
          <ac:chgData name="Cantin Ortiz" userId="d14e88ad-65f0-4cd3-bd87-c836f543ebe3" providerId="ADAL" clId="{B469AC1E-8CD2-4F30-9C7D-B20378C4DA70}" dt="2025-12-09T19:09:47.567" v="713" actId="1076"/>
          <ac:picMkLst>
            <pc:docMk/>
            <pc:sldMk cId="2733260535" sldId="1242"/>
            <ac:picMk id="12" creationId="{612BA5D5-FE48-5127-71A0-84D4EE8803A9}"/>
          </ac:picMkLst>
        </pc:picChg>
      </pc:sldChg>
      <pc:sldChg chg="addSp delSp modSp mod">
        <pc:chgData name="Cantin Ortiz" userId="d14e88ad-65f0-4cd3-bd87-c836f543ebe3" providerId="ADAL" clId="{B469AC1E-8CD2-4F30-9C7D-B20378C4DA70}" dt="2025-12-09T19:19:03.851" v="900" actId="20577"/>
        <pc:sldMkLst>
          <pc:docMk/>
          <pc:sldMk cId="3630747067" sldId="1243"/>
        </pc:sldMkLst>
        <pc:spChg chg="del">
          <ac:chgData name="Cantin Ortiz" userId="d14e88ad-65f0-4cd3-bd87-c836f543ebe3" providerId="ADAL" clId="{B469AC1E-8CD2-4F30-9C7D-B20378C4DA70}" dt="2025-12-09T18:05:27.117" v="187" actId="478"/>
          <ac:spMkLst>
            <pc:docMk/>
            <pc:sldMk cId="3630747067" sldId="1243"/>
            <ac:spMk id="2" creationId="{999BB82B-79A0-958F-BB2C-F4E4DC860FAA}"/>
          </ac:spMkLst>
        </pc:spChg>
        <pc:spChg chg="add mod">
          <ac:chgData name="Cantin Ortiz" userId="d14e88ad-65f0-4cd3-bd87-c836f543ebe3" providerId="ADAL" clId="{B469AC1E-8CD2-4F30-9C7D-B20378C4DA70}" dt="2025-12-09T18:04:00.606" v="144"/>
          <ac:spMkLst>
            <pc:docMk/>
            <pc:sldMk cId="3630747067" sldId="1243"/>
            <ac:spMk id="3" creationId="{9F115563-A544-2F9F-527B-6A35B3E9857F}"/>
          </ac:spMkLst>
        </pc:spChg>
        <pc:spChg chg="mod">
          <ac:chgData name="Cantin Ortiz" userId="d14e88ad-65f0-4cd3-bd87-c836f543ebe3" providerId="ADAL" clId="{B469AC1E-8CD2-4F30-9C7D-B20378C4DA70}" dt="2025-12-09T19:18:21.589" v="856" actId="465"/>
          <ac:spMkLst>
            <pc:docMk/>
            <pc:sldMk cId="3630747067" sldId="1243"/>
            <ac:spMk id="9" creationId="{5D7990E3-866F-48FD-FB40-2BB22D1D3F04}"/>
          </ac:spMkLst>
        </pc:spChg>
        <pc:spChg chg="mod">
          <ac:chgData name="Cantin Ortiz" userId="d14e88ad-65f0-4cd3-bd87-c836f543ebe3" providerId="ADAL" clId="{B469AC1E-8CD2-4F30-9C7D-B20378C4DA70}" dt="2025-12-09T19:18:21.589" v="856" actId="465"/>
          <ac:spMkLst>
            <pc:docMk/>
            <pc:sldMk cId="3630747067" sldId="1243"/>
            <ac:spMk id="10" creationId="{176108AE-1B03-F620-12DE-3A662936DD3B}"/>
          </ac:spMkLst>
        </pc:spChg>
        <pc:spChg chg="add mod">
          <ac:chgData name="Cantin Ortiz" userId="d14e88ad-65f0-4cd3-bd87-c836f543ebe3" providerId="ADAL" clId="{B469AC1E-8CD2-4F30-9C7D-B20378C4DA70}" dt="2025-12-09T19:19:03.851" v="900" actId="20577"/>
          <ac:spMkLst>
            <pc:docMk/>
            <pc:sldMk cId="3630747067" sldId="1243"/>
            <ac:spMk id="11" creationId="{119CD94D-5D5A-EA81-709A-159A13F98B16}"/>
          </ac:spMkLst>
        </pc:spChg>
        <pc:spChg chg="del">
          <ac:chgData name="Cantin Ortiz" userId="d14e88ad-65f0-4cd3-bd87-c836f543ebe3" providerId="ADAL" clId="{B469AC1E-8CD2-4F30-9C7D-B20378C4DA70}" dt="2025-12-09T19:18:08.042" v="855" actId="478"/>
          <ac:spMkLst>
            <pc:docMk/>
            <pc:sldMk cId="3630747067" sldId="1243"/>
            <ac:spMk id="16" creationId="{8CF43F38-C75C-CB71-2A9F-A4885A8B4FD3}"/>
          </ac:spMkLst>
        </pc:spChg>
        <pc:picChg chg="add mod">
          <ac:chgData name="Cantin Ortiz" userId="d14e88ad-65f0-4cd3-bd87-c836f543ebe3" providerId="ADAL" clId="{B469AC1E-8CD2-4F30-9C7D-B20378C4DA70}" dt="2025-12-09T19:18:33.611" v="859" actId="1076"/>
          <ac:picMkLst>
            <pc:docMk/>
            <pc:sldMk cId="3630747067" sldId="1243"/>
            <ac:picMk id="5" creationId="{F911EB10-5FD9-1FE9-A6B6-1D3496EF05AF}"/>
          </ac:picMkLst>
        </pc:picChg>
      </pc:sldChg>
      <pc:sldChg chg="modSp mod">
        <pc:chgData name="Cantin Ortiz" userId="d14e88ad-65f0-4cd3-bd87-c836f543ebe3" providerId="ADAL" clId="{B469AC1E-8CD2-4F30-9C7D-B20378C4DA70}" dt="2025-12-09T18:03:48.776" v="142" actId="1076"/>
        <pc:sldMkLst>
          <pc:docMk/>
          <pc:sldMk cId="1711042142" sldId="1244"/>
        </pc:sldMkLst>
        <pc:spChg chg="mod">
          <ac:chgData name="Cantin Ortiz" userId="d14e88ad-65f0-4cd3-bd87-c836f543ebe3" providerId="ADAL" clId="{B469AC1E-8CD2-4F30-9C7D-B20378C4DA70}" dt="2025-12-09T18:03:48.776" v="142" actId="1076"/>
          <ac:spMkLst>
            <pc:docMk/>
            <pc:sldMk cId="1711042142" sldId="1244"/>
            <ac:spMk id="2" creationId="{59B3ED91-B47D-1921-5257-645FEE3B5DC0}"/>
          </ac:spMkLst>
        </pc:spChg>
      </pc:sldChg>
      <pc:sldChg chg="addSp delSp modSp mod modAnim">
        <pc:chgData name="Cantin Ortiz" userId="d14e88ad-65f0-4cd3-bd87-c836f543ebe3" providerId="ADAL" clId="{B469AC1E-8CD2-4F30-9C7D-B20378C4DA70}" dt="2025-12-09T19:20:30.217" v="904"/>
        <pc:sldMkLst>
          <pc:docMk/>
          <pc:sldMk cId="817828633" sldId="1245"/>
        </pc:sldMkLst>
        <pc:spChg chg="del">
          <ac:chgData name="Cantin Ortiz" userId="d14e88ad-65f0-4cd3-bd87-c836f543ebe3" providerId="ADAL" clId="{B469AC1E-8CD2-4F30-9C7D-B20378C4DA70}" dt="2025-12-09T18:04:49.598" v="180" actId="478"/>
          <ac:spMkLst>
            <pc:docMk/>
            <pc:sldMk cId="817828633" sldId="1245"/>
            <ac:spMk id="2" creationId="{F4C9056E-6079-9ABA-6528-F82FC407804C}"/>
          </ac:spMkLst>
        </pc:spChg>
        <pc:spChg chg="add mod">
          <ac:chgData name="Cantin Ortiz" userId="d14e88ad-65f0-4cd3-bd87-c836f543ebe3" providerId="ADAL" clId="{B469AC1E-8CD2-4F30-9C7D-B20378C4DA70}" dt="2025-12-09T18:04:10.758" v="149"/>
          <ac:spMkLst>
            <pc:docMk/>
            <pc:sldMk cId="817828633" sldId="1245"/>
            <ac:spMk id="3" creationId="{9619BE92-6F40-E6D1-B59C-7769592D008A}"/>
          </ac:spMkLst>
        </pc:spChg>
        <pc:picChg chg="mod">
          <ac:chgData name="Cantin Ortiz" userId="d14e88ad-65f0-4cd3-bd87-c836f543ebe3" providerId="ADAL" clId="{B469AC1E-8CD2-4F30-9C7D-B20378C4DA70}" dt="2025-12-09T18:52:24.978" v="192" actId="1076"/>
          <ac:picMkLst>
            <pc:docMk/>
            <pc:sldMk cId="817828633" sldId="1245"/>
            <ac:picMk id="4098" creationId="{5F012653-8809-8B4B-D20F-D2D86CB22B40}"/>
          </ac:picMkLst>
        </pc:picChg>
      </pc:sldChg>
      <pc:sldChg chg="addSp modSp new del">
        <pc:chgData name="Cantin Ortiz" userId="d14e88ad-65f0-4cd3-bd87-c836f543ebe3" providerId="ADAL" clId="{B469AC1E-8CD2-4F30-9C7D-B20378C4DA70}" dt="2025-12-09T18:04:26.295" v="153" actId="47"/>
        <pc:sldMkLst>
          <pc:docMk/>
          <pc:sldMk cId="2670549782" sldId="1246"/>
        </pc:sldMkLst>
        <pc:spChg chg="add mod">
          <ac:chgData name="Cantin Ortiz" userId="d14e88ad-65f0-4cd3-bd87-c836f543ebe3" providerId="ADAL" clId="{B469AC1E-8CD2-4F30-9C7D-B20378C4DA70}" dt="2025-12-09T18:04:16.966" v="151"/>
          <ac:spMkLst>
            <pc:docMk/>
            <pc:sldMk cId="2670549782" sldId="1246"/>
            <ac:spMk id="5" creationId="{488209CE-5508-61B3-98B5-3FAA4F0DA9C9}"/>
          </ac:spMkLst>
        </pc:spChg>
      </pc:sldChg>
      <pc:sldChg chg="addSp delSp modSp add mod delAnim modAnim">
        <pc:chgData name="Cantin Ortiz" userId="d14e88ad-65f0-4cd3-bd87-c836f543ebe3" providerId="ADAL" clId="{B469AC1E-8CD2-4F30-9C7D-B20378C4DA70}" dt="2025-12-09T19:20:00.640" v="901"/>
        <pc:sldMkLst>
          <pc:docMk/>
          <pc:sldMk cId="2090827309" sldId="1247"/>
        </pc:sldMkLst>
        <pc:spChg chg="del">
          <ac:chgData name="Cantin Ortiz" userId="d14e88ad-65f0-4cd3-bd87-c836f543ebe3" providerId="ADAL" clId="{B469AC1E-8CD2-4F30-9C7D-B20378C4DA70}" dt="2025-12-09T18:04:46.263" v="179" actId="478"/>
          <ac:spMkLst>
            <pc:docMk/>
            <pc:sldMk cId="2090827309" sldId="1247"/>
            <ac:spMk id="2" creationId="{CF6BDB35-CCF6-6CAA-AB1A-CEC4BFCDAC0E}"/>
          </ac:spMkLst>
        </pc:spChg>
        <pc:spChg chg="mod">
          <ac:chgData name="Cantin Ortiz" userId="d14e88ad-65f0-4cd3-bd87-c836f543ebe3" providerId="ADAL" clId="{B469AC1E-8CD2-4F30-9C7D-B20378C4DA70}" dt="2025-12-09T18:04:31.137" v="170" actId="20577"/>
          <ac:spMkLst>
            <pc:docMk/>
            <pc:sldMk cId="2090827309" sldId="1247"/>
            <ac:spMk id="4" creationId="{1FEB593A-ADDA-3F45-7216-E805510A235D}"/>
          </ac:spMkLst>
        </pc:spChg>
        <pc:spChg chg="add del">
          <ac:chgData name="Cantin Ortiz" userId="d14e88ad-65f0-4cd3-bd87-c836f543ebe3" providerId="ADAL" clId="{B469AC1E-8CD2-4F30-9C7D-B20378C4DA70}" dt="2025-12-09T18:04:41.137" v="175" actId="478"/>
          <ac:spMkLst>
            <pc:docMk/>
            <pc:sldMk cId="2090827309" sldId="1247"/>
            <ac:spMk id="8" creationId="{07ADE5EC-C1CB-3060-75D4-E6344BEDFF9C}"/>
          </ac:spMkLst>
        </pc:spChg>
        <pc:spChg chg="add del mod">
          <ac:chgData name="Cantin Ortiz" userId="d14e88ad-65f0-4cd3-bd87-c836f543ebe3" providerId="ADAL" clId="{B469AC1E-8CD2-4F30-9C7D-B20378C4DA70}" dt="2025-12-09T19:04:42.951" v="561" actId="478"/>
          <ac:spMkLst>
            <pc:docMk/>
            <pc:sldMk cId="2090827309" sldId="1247"/>
            <ac:spMk id="10" creationId="{15ECCE2C-3C40-586B-2C53-CDC196CB3C58}"/>
          </ac:spMkLst>
        </pc:spChg>
        <pc:spChg chg="add mod">
          <ac:chgData name="Cantin Ortiz" userId="d14e88ad-65f0-4cd3-bd87-c836f543ebe3" providerId="ADAL" clId="{B469AC1E-8CD2-4F30-9C7D-B20378C4DA70}" dt="2025-12-09T18:59:05.062" v="485" actId="20577"/>
          <ac:spMkLst>
            <pc:docMk/>
            <pc:sldMk cId="2090827309" sldId="1247"/>
            <ac:spMk id="11" creationId="{1F34D057-CE3B-535D-71C6-546DC4A0FCE9}"/>
          </ac:spMkLst>
        </pc:spChg>
        <pc:spChg chg="add del">
          <ac:chgData name="Cantin Ortiz" userId="d14e88ad-65f0-4cd3-bd87-c836f543ebe3" providerId="ADAL" clId="{B469AC1E-8CD2-4F30-9C7D-B20378C4DA70}" dt="2025-12-09T18:04:41.137" v="175" actId="478"/>
          <ac:spMkLst>
            <pc:docMk/>
            <pc:sldMk cId="2090827309" sldId="1247"/>
            <ac:spMk id="12" creationId="{AA7F2D90-B2D9-7787-E695-8A0F62F769C2}"/>
          </ac:spMkLst>
        </pc:spChg>
        <pc:spChg chg="add mod">
          <ac:chgData name="Cantin Ortiz" userId="d14e88ad-65f0-4cd3-bd87-c836f543ebe3" providerId="ADAL" clId="{B469AC1E-8CD2-4F30-9C7D-B20378C4DA70}" dt="2025-12-09T19:06:21.513" v="635" actId="1076"/>
          <ac:spMkLst>
            <pc:docMk/>
            <pc:sldMk cId="2090827309" sldId="1247"/>
            <ac:spMk id="13" creationId="{0CCCFA11-A13C-7C65-9F7D-424D020F9B45}"/>
          </ac:spMkLst>
        </pc:spChg>
        <pc:spChg chg="add mod">
          <ac:chgData name="Cantin Ortiz" userId="d14e88ad-65f0-4cd3-bd87-c836f543ebe3" providerId="ADAL" clId="{B469AC1E-8CD2-4F30-9C7D-B20378C4DA70}" dt="2025-12-09T19:08:24.538" v="693" actId="465"/>
          <ac:spMkLst>
            <pc:docMk/>
            <pc:sldMk cId="2090827309" sldId="1247"/>
            <ac:spMk id="14" creationId="{F7B8471F-D12A-04D7-29EC-13F8F90CCC3F}"/>
          </ac:spMkLst>
        </pc:spChg>
        <pc:spChg chg="del mod">
          <ac:chgData name="Cantin Ortiz" userId="d14e88ad-65f0-4cd3-bd87-c836f543ebe3" providerId="ADAL" clId="{B469AC1E-8CD2-4F30-9C7D-B20378C4DA70}" dt="2025-12-09T18:04:43.343" v="177" actId="478"/>
          <ac:spMkLst>
            <pc:docMk/>
            <pc:sldMk cId="2090827309" sldId="1247"/>
            <ac:spMk id="15" creationId="{1A8A809A-E06B-977C-007D-0675B70D46A5}"/>
          </ac:spMkLst>
        </pc:spChg>
        <pc:spChg chg="add del">
          <ac:chgData name="Cantin Ortiz" userId="d14e88ad-65f0-4cd3-bd87-c836f543ebe3" providerId="ADAL" clId="{B469AC1E-8CD2-4F30-9C7D-B20378C4DA70}" dt="2025-12-09T18:04:41.137" v="175" actId="478"/>
          <ac:spMkLst>
            <pc:docMk/>
            <pc:sldMk cId="2090827309" sldId="1247"/>
            <ac:spMk id="17" creationId="{13F04886-A289-D013-390A-BB4253CE4AEE}"/>
          </ac:spMkLst>
        </pc:spChg>
        <pc:spChg chg="add mod">
          <ac:chgData name="Cantin Ortiz" userId="d14e88ad-65f0-4cd3-bd87-c836f543ebe3" providerId="ADAL" clId="{B469AC1E-8CD2-4F30-9C7D-B20378C4DA70}" dt="2025-12-09T19:08:59.751" v="712" actId="14100"/>
          <ac:spMkLst>
            <pc:docMk/>
            <pc:sldMk cId="2090827309" sldId="1247"/>
            <ac:spMk id="18" creationId="{784B026A-8299-7C26-956E-EA80272FEA53}"/>
          </ac:spMkLst>
        </pc:spChg>
        <pc:spChg chg="add mod">
          <ac:chgData name="Cantin Ortiz" userId="d14e88ad-65f0-4cd3-bd87-c836f543ebe3" providerId="ADAL" clId="{B469AC1E-8CD2-4F30-9C7D-B20378C4DA70}" dt="2025-12-09T19:08:36.476" v="696" actId="1076"/>
          <ac:spMkLst>
            <pc:docMk/>
            <pc:sldMk cId="2090827309" sldId="1247"/>
            <ac:spMk id="19" creationId="{9541EB4B-7B65-AAB2-FF77-3B79A63DC42B}"/>
          </ac:spMkLst>
        </pc:spChg>
        <pc:spChg chg="add mod">
          <ac:chgData name="Cantin Ortiz" userId="d14e88ad-65f0-4cd3-bd87-c836f543ebe3" providerId="ADAL" clId="{B469AC1E-8CD2-4F30-9C7D-B20378C4DA70}" dt="2025-12-09T19:08:33.131" v="695" actId="1076"/>
          <ac:spMkLst>
            <pc:docMk/>
            <pc:sldMk cId="2090827309" sldId="1247"/>
            <ac:spMk id="20" creationId="{CA382BF1-A0DA-8CAC-05C4-5E3995A932F2}"/>
          </ac:spMkLst>
        </pc:spChg>
        <pc:spChg chg="add mod">
          <ac:chgData name="Cantin Ortiz" userId="d14e88ad-65f0-4cd3-bd87-c836f543ebe3" providerId="ADAL" clId="{B469AC1E-8CD2-4F30-9C7D-B20378C4DA70}" dt="2025-12-09T19:08:29.885" v="694" actId="1076"/>
          <ac:spMkLst>
            <pc:docMk/>
            <pc:sldMk cId="2090827309" sldId="1247"/>
            <ac:spMk id="21" creationId="{70661B18-42CC-D9D3-0631-36054CFBFBA4}"/>
          </ac:spMkLst>
        </pc:spChg>
        <pc:spChg chg="add mod">
          <ac:chgData name="Cantin Ortiz" userId="d14e88ad-65f0-4cd3-bd87-c836f543ebe3" providerId="ADAL" clId="{B469AC1E-8CD2-4F30-9C7D-B20378C4DA70}" dt="2025-12-09T19:08:05.678" v="692" actId="1076"/>
          <ac:spMkLst>
            <pc:docMk/>
            <pc:sldMk cId="2090827309" sldId="1247"/>
            <ac:spMk id="22" creationId="{7C65E368-EB1F-A611-8F0B-DE1A175C9650}"/>
          </ac:spMkLst>
        </pc:spChg>
        <pc:picChg chg="add del">
          <ac:chgData name="Cantin Ortiz" userId="d14e88ad-65f0-4cd3-bd87-c836f543ebe3" providerId="ADAL" clId="{B469AC1E-8CD2-4F30-9C7D-B20378C4DA70}" dt="2025-12-09T18:04:41.137" v="175" actId="478"/>
          <ac:picMkLst>
            <pc:docMk/>
            <pc:sldMk cId="2090827309" sldId="1247"/>
            <ac:picMk id="6" creationId="{4CBBD2B0-E3DF-4190-4FDD-D958DC08020B}"/>
          </ac:picMkLst>
        </pc:picChg>
        <pc:picChg chg="add del">
          <ac:chgData name="Cantin Ortiz" userId="d14e88ad-65f0-4cd3-bd87-c836f543ebe3" providerId="ADAL" clId="{B469AC1E-8CD2-4F30-9C7D-B20378C4DA70}" dt="2025-12-09T18:04:41.137" v="175" actId="478"/>
          <ac:picMkLst>
            <pc:docMk/>
            <pc:sldMk cId="2090827309" sldId="1247"/>
            <ac:picMk id="9" creationId="{698EA3F8-5758-8450-48D9-D56B4AF45D35}"/>
          </ac:picMkLst>
        </pc:picChg>
        <pc:picChg chg="add del">
          <ac:chgData name="Cantin Ortiz" userId="d14e88ad-65f0-4cd3-bd87-c836f543ebe3" providerId="ADAL" clId="{B469AC1E-8CD2-4F30-9C7D-B20378C4DA70}" dt="2025-12-09T18:04:41.137" v="175" actId="478"/>
          <ac:picMkLst>
            <pc:docMk/>
            <pc:sldMk cId="2090827309" sldId="1247"/>
            <ac:picMk id="16" creationId="{7ACF27B9-E3B3-25D9-226E-5F5918172C57}"/>
          </ac:picMkLst>
        </pc:picChg>
        <pc:picChg chg="add del">
          <ac:chgData name="Cantin Ortiz" userId="d14e88ad-65f0-4cd3-bd87-c836f543ebe3" providerId="ADAL" clId="{B469AC1E-8CD2-4F30-9C7D-B20378C4DA70}" dt="2025-12-09T18:04:44.221" v="178" actId="478"/>
          <ac:picMkLst>
            <pc:docMk/>
            <pc:sldMk cId="2090827309" sldId="1247"/>
            <ac:picMk id="4098" creationId="{89102323-443E-0245-217C-0911EFB1D54D}"/>
          </ac:picMkLst>
        </pc:picChg>
        <pc:cxnChg chg="add del">
          <ac:chgData name="Cantin Ortiz" userId="d14e88ad-65f0-4cd3-bd87-c836f543ebe3" providerId="ADAL" clId="{B469AC1E-8CD2-4F30-9C7D-B20378C4DA70}" dt="2025-12-09T18:04:38.292" v="174" actId="478"/>
          <ac:cxnSpMkLst>
            <pc:docMk/>
            <pc:sldMk cId="2090827309" sldId="1247"/>
            <ac:cxnSpMk id="5" creationId="{B6D4A284-986E-849C-654B-0038434F80B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17D72-390B-42A6-A03D-679F93727219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A959F-EC75-49FF-AF1B-D7C5E2BBF0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4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Theta: 6-10 in rats</a:t>
            </a:r>
          </a:p>
        </p:txBody>
      </p:sp>
    </p:spTree>
    <p:extLst>
      <p:ext uri="{BB962C8B-B14F-4D97-AF65-F5344CB8AC3E}">
        <p14:creationId xmlns:p14="http://schemas.microsoft.com/office/powerpoint/2010/main" val="17727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786-4F7E-AF32-6DCF-B9A99157C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50D6B-8BD3-2313-78D7-91292F479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547F-E35F-EED0-A209-A0C874B3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DBAD-9BFB-4448-90C9-5E36823BFA46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9F27-ECF5-C32A-1415-BF57EF7F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8E5D7-4078-9D33-8106-D833FE93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01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188C-9E1C-14A8-CCEC-196A99D3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BDAD8-BC10-7BE7-F81E-A1F45E156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50C4-7753-F92C-39A6-B4574424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BD99-2D53-4065-B0D7-F27B12BB15E9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06226-05B2-80D9-2FCA-14426CAF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B72A-D52C-2EF4-6966-25C9E096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45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26E06-965C-84DA-67F4-9DB625DC9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1BB29-F13A-3EF3-6521-492528DB6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0FA41-F0D2-D034-8DD2-15393869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B57C-C044-4163-9C68-DA560FC5924A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D4C1-8C6A-CEF3-819C-28E49603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B3DE-E699-44D4-927D-ABE30881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2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47CE-8A81-D414-F9F8-8A929303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2143-11E4-8B68-BF55-F5FD0B98B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608B9-5E7E-D7E9-0B1D-2D1FC0A9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461F-DA3B-4AA9-A78A-1C3E23E7F110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372D1-6DE8-9BAF-E8D9-ED2DFE66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8AF33-D915-D923-CAF0-CB8A40EE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51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6DA9-283B-3C7C-F451-DF6807F7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FB46E-B7CC-5F3E-F732-FAC05C1B2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7F9BE-37C0-5B2D-BB69-1F1CF10A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52EF-9FB0-4190-8C22-0D20C1D6BE6C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60EBC-D9F5-97C1-8493-575BA2D3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EF14E-CF2E-F4A9-4649-B95F4F3B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88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7599-9D12-59D0-F484-4AE3D7ED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D8049-F6FE-342E-7669-5FFA9BBD7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A8199-0F4F-0221-4195-9A882D489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38AFC-7A52-3E0D-36D9-D80AA2F3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6E7E-99BF-4AF3-9F99-0CC5F1997B57}" type="datetime1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5246F-A0A4-9E82-CFD3-511E2C33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2F974-9FA6-6F06-9528-2E1690B5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03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2C23-ADB5-035A-A60E-89743CEB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AD6DE-B067-CBDC-D2F0-7CED27071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21F7E-7AF4-BF35-F4EA-56E7D8514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E2E1D-E0D6-D5FD-D5B8-7C9777F31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64B6A-C143-4AC1-50E9-432A3CF69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44B49-6FB3-54CD-6E43-0E31267F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D9C1-4A25-4B09-955C-024F9C90BFE9}" type="datetime1">
              <a:rPr lang="en-GB" smtClean="0"/>
              <a:t>10/12/2025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53BCE-8ABE-7D61-01EB-9BC7AA78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3A62C-42BF-DFB8-5EB2-4A5A1C53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8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3E7E-759D-B6AD-E3B5-CAE9E3D7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9433C-FC28-2ABD-43B7-61FC24D0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438FD-8A96-4F11-BB9F-8918CD7DC8C0}" type="datetime1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2AF3C-1F26-E502-C841-FAFCE1F4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88A80-8D36-055C-4946-F6E594F9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0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23DB2-76E6-F064-9C3C-888AEB3A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E7CD6-5B3C-4CB7-BCBE-EA1EECA5DD17}" type="datetime1">
              <a:rPr lang="en-GB" smtClean="0"/>
              <a:t>10/12/2025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7E8F0-DC90-9682-3E79-74480605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37C0-C435-F95D-F085-747813AB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3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D16-6D9D-C81E-1A5A-B99B85FD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9249-E78D-98B7-64A3-39D8BBF5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47ED2-BC69-B11D-4DBF-81D93BE18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70094-B71C-EEC0-B87B-75137A23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D0FF-A841-4BAF-9B14-AF6459D6EB52}" type="datetime1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98035-3900-2916-FC14-D944D190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7FD6B-8BF2-0E57-A7D1-C1856241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33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2033-C615-4F4B-0112-0823D476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E0DD4-C994-E0F9-4E31-815CDD119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06A61-6075-52D6-1E2A-C536BAC8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B7905-464B-A110-0C68-999DE63A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E04A-ABF0-42ED-9368-04027425604C}" type="datetime1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0F120-83D4-A337-DD20-C2999C58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D4F9C-D9EA-F710-210F-9B6F8008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6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ACE24-0E1D-FC9E-49EB-5DAA0361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6AD9D-377A-0C11-BFB7-0CE6F1E1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8648E-04D0-E7B5-542E-801C73D18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7A48AF-807D-43E0-9BA6-022938028AFA}" type="datetime1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C01A-AB2D-B10B-1BF8-5571BF474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33BEC-BCD8-C772-61F8-4034BA35F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1AF3F2-6D2F-4353-8523-01C52996F6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91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ain with glowing lights&#10;&#10;AI-generated content may be incorrect.">
            <a:extLst>
              <a:ext uri="{FF2B5EF4-FFF2-40B4-BE49-F238E27FC236}">
                <a16:creationId xmlns:a16="http://schemas.microsoft.com/office/drawing/2014/main" id="{69DB5C87-4AB0-C381-80C8-4A490550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7" b="7827"/>
          <a:stretch/>
        </p:blipFill>
        <p:spPr>
          <a:xfrm>
            <a:off x="-4121" y="-1"/>
            <a:ext cx="12196121" cy="6858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C1062-2424-8C68-2C09-5C7FD96B60D4}"/>
              </a:ext>
            </a:extLst>
          </p:cNvPr>
          <p:cNvSpPr txBox="1"/>
          <p:nvPr/>
        </p:nvSpPr>
        <p:spPr>
          <a:xfrm>
            <a:off x="745652" y="733080"/>
            <a:ext cx="629152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INTRODUCTION TO </a:t>
            </a:r>
          </a:p>
          <a:p>
            <a:pPr algn="ctr"/>
            <a:r>
              <a:rPr lang="en-GB" sz="66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NEURAL </a:t>
            </a:r>
          </a:p>
          <a:p>
            <a:pPr algn="ctr"/>
            <a:r>
              <a:rPr lang="en-GB" sz="66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OSCILLATION </a:t>
            </a:r>
          </a:p>
          <a:p>
            <a:pPr algn="ctr"/>
            <a:r>
              <a:rPr lang="en-GB" sz="6600" b="1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ANALYSIS</a:t>
            </a:r>
            <a:endParaRPr lang="en-GB" sz="6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83305-266D-7D64-3F04-CDBB7BDAA71F}"/>
              </a:ext>
            </a:extLst>
          </p:cNvPr>
          <p:cNvSpPr txBox="1"/>
          <p:nvPr/>
        </p:nvSpPr>
        <p:spPr>
          <a:xfrm>
            <a:off x="-12489" y="6027003"/>
            <a:ext cx="6890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Cantin Ortiz</a:t>
            </a:r>
            <a:r>
              <a:rPr lang="en-GB" sz="2400" dirty="0">
                <a:solidFill>
                  <a:schemeClr val="bg1"/>
                </a:solidFill>
                <a:latin typeface="Trebuchet MS" panose="020B0603020202020204" pitchFamily="34" charset="0"/>
              </a:rPr>
              <a:t>, Letizia Signorelli</a:t>
            </a:r>
            <a:endParaRPr lang="en-GB" sz="2400" i="0" dirty="0"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  <a:p>
            <a:r>
              <a:rPr lang="en-GB" sz="2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OBiWoW</a:t>
            </a:r>
            <a:r>
              <a:rPr lang="en-GB" sz="2400" dirty="0">
                <a:solidFill>
                  <a:schemeClr val="bg1"/>
                </a:solidFill>
                <a:latin typeface="Trebuchet MS" panose="020B0603020202020204" pitchFamily="34" charset="0"/>
              </a:rPr>
              <a:t>  2025 — 12/12/2025</a:t>
            </a:r>
          </a:p>
        </p:txBody>
      </p:sp>
    </p:spTree>
    <p:extLst>
      <p:ext uri="{BB962C8B-B14F-4D97-AF65-F5344CB8AC3E}">
        <p14:creationId xmlns:p14="http://schemas.microsoft.com/office/powerpoint/2010/main" val="10900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 of the architecture of a neuron, including the cell body, nucleus, dendrites, axon, myelin sheath, node of Ranvier, synapses, and axon terminal.">
            <a:extLst>
              <a:ext uri="{FF2B5EF4-FFF2-40B4-BE49-F238E27FC236}">
                <a16:creationId xmlns:a16="http://schemas.microsoft.com/office/drawing/2014/main" id="{324E5E6F-A904-EA1A-A133-2ED648F9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1" y="795017"/>
            <a:ext cx="4293704" cy="561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AF776F-E1AD-D193-1035-335989B5E308}"/>
              </a:ext>
            </a:extLst>
          </p:cNvPr>
          <p:cNvSpPr txBox="1">
            <a:spLocks/>
          </p:cNvSpPr>
          <p:nvPr/>
        </p:nvSpPr>
        <p:spPr>
          <a:xfrm>
            <a:off x="0" y="9804"/>
            <a:ext cx="12192000" cy="8679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Trebuchet MS" panose="020B0603020202020204" pitchFamily="34" charset="0"/>
                <a:ea typeface="+mn-ea"/>
                <a:cs typeface="+mn-cs"/>
              </a:rPr>
              <a:t>IN THE BRAIN, INFORMATION IS PROCESSED BY NEURONS THROUGH ELECTRICAL SIGNALS</a:t>
            </a:r>
            <a:endParaRPr lang="en-US" sz="2800" dirty="0"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56C5D-E5E9-2CA4-C272-61E5AB51DACD}"/>
              </a:ext>
            </a:extLst>
          </p:cNvPr>
          <p:cNvSpPr txBox="1"/>
          <p:nvPr/>
        </p:nvSpPr>
        <p:spPr>
          <a:xfrm>
            <a:off x="4536975" y="1175365"/>
            <a:ext cx="6926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Neurons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: dedicated cell type to process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873A0-515E-2655-0AAF-04721BD01F02}"/>
              </a:ext>
            </a:extLst>
          </p:cNvPr>
          <p:cNvSpPr txBox="1"/>
          <p:nvPr/>
        </p:nvSpPr>
        <p:spPr>
          <a:xfrm>
            <a:off x="4658342" y="1622444"/>
            <a:ext cx="7533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tx1"/>
                </a:solidFill>
                <a:latin typeface="Trebuchet MS" panose="020B0603020202020204" pitchFamily="34" charset="0"/>
              </a:rPr>
              <a:t>10</a:t>
            </a:r>
            <a:r>
              <a:rPr lang="en-GB" baseline="30000" dirty="0">
                <a:solidFill>
                  <a:schemeClr val="tx1"/>
                </a:solidFill>
                <a:latin typeface="Trebuchet MS" panose="020B0603020202020204" pitchFamily="34" charset="0"/>
              </a:rPr>
              <a:t>11</a:t>
            </a:r>
            <a:r>
              <a:rPr lang="en-GB" dirty="0">
                <a:solidFill>
                  <a:schemeClr val="tx1"/>
                </a:solidFill>
                <a:latin typeface="Trebuchet MS" panose="020B0603020202020204" pitchFamily="34" charset="0"/>
              </a:rPr>
              <a:t> in the human brain, 10</a:t>
            </a:r>
            <a:r>
              <a:rPr lang="en-GB" baseline="30000" dirty="0">
                <a:latin typeface="Trebuchet MS" panose="020B0603020202020204" pitchFamily="34" charset="0"/>
              </a:rPr>
              <a:t>7 </a:t>
            </a:r>
            <a:r>
              <a:rPr lang="en-GB" dirty="0">
                <a:latin typeface="Trebuchet MS" panose="020B0603020202020204" pitchFamily="34" charset="0"/>
              </a:rPr>
              <a:t>— </a:t>
            </a:r>
            <a:r>
              <a:rPr lang="en-GB" dirty="0">
                <a:solidFill>
                  <a:schemeClr val="tx1"/>
                </a:solidFill>
                <a:latin typeface="Trebuchet MS" panose="020B0603020202020204" pitchFamily="34" charset="0"/>
              </a:rPr>
              <a:t>10</a:t>
            </a:r>
            <a:r>
              <a:rPr lang="en-GB" baseline="30000" dirty="0">
                <a:latin typeface="Trebuchet MS" panose="020B0603020202020204" pitchFamily="34" charset="0"/>
              </a:rPr>
              <a:t>8</a:t>
            </a:r>
            <a:r>
              <a:rPr lang="en-GB" dirty="0">
                <a:latin typeface="Trebuchet MS" panose="020B0603020202020204" pitchFamily="34" charset="0"/>
              </a:rPr>
              <a:t> in rodents</a:t>
            </a:r>
            <a:endParaRPr lang="en-GB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lvl="1"/>
            <a:r>
              <a:rPr lang="en-GB" dirty="0">
                <a:latin typeface="Trebuchet MS" panose="020B0603020202020204" pitchFamily="34" charset="0"/>
              </a:rPr>
              <a:t>Highly interconnected (1000s synapses per neuron)</a:t>
            </a:r>
          </a:p>
          <a:p>
            <a:pPr lvl="1"/>
            <a:r>
              <a:rPr lang="en-GB" dirty="0">
                <a:latin typeface="Trebuchet MS" panose="020B0603020202020204" pitchFamily="34" charset="0"/>
              </a:rPr>
              <a:t>Mostly communicate via action potentials: non-linear responses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9DD61B75-9735-810C-CF7A-6A8809DD7883}"/>
              </a:ext>
            </a:extLst>
          </p:cNvPr>
          <p:cNvSpPr txBox="1"/>
          <p:nvPr/>
        </p:nvSpPr>
        <p:spPr>
          <a:xfrm>
            <a:off x="3103371" y="6084757"/>
            <a:ext cx="386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solidFill>
                  <a:srgbClr val="222222"/>
                </a:solidFill>
                <a:latin typeface="Sitka Banner" pitchFamily="2" charset="0"/>
              </a:rPr>
              <a:t>NICHD, NIH</a:t>
            </a:r>
          </a:p>
          <a:p>
            <a:pPr algn="ctr"/>
            <a:r>
              <a:rPr lang="en-GB" sz="900" dirty="0">
                <a:solidFill>
                  <a:srgbClr val="222222"/>
                </a:solidFill>
                <a:latin typeface="Sitka Banner" pitchFamily="2" charset="0"/>
              </a:rPr>
              <a:t>What are the parts of the nervous system? </a:t>
            </a:r>
            <a:endParaRPr lang="en-GB" sz="900" dirty="0">
              <a:latin typeface="Sitka Banner" pitchFamily="2" charset="0"/>
            </a:endParaRPr>
          </a:p>
        </p:txBody>
      </p:sp>
      <p:pic>
        <p:nvPicPr>
          <p:cNvPr id="3078" name="Picture 6" descr="action-potential-diagram">
            <a:extLst>
              <a:ext uri="{FF2B5EF4-FFF2-40B4-BE49-F238E27FC236}">
                <a16:creationId xmlns:a16="http://schemas.microsoft.com/office/drawing/2014/main" id="{72D4E9B7-997D-FE9A-8C5A-33C403B83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2" y="3037386"/>
            <a:ext cx="3809170" cy="37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D9280-49A8-5C10-7099-A0D810AD4A69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3ED91-B47D-1921-5257-645FEE3B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5615"/>
            <a:ext cx="2743200" cy="365125"/>
          </a:xfrm>
        </p:spPr>
        <p:txBody>
          <a:bodyPr/>
          <a:lstStyle/>
          <a:p>
            <a:fld id="{F51AF3F2-6D2F-4353-8523-01C52996F69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04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5EF5DF-2ADE-4F3F-7C34-9C2F25B1D211}"/>
              </a:ext>
            </a:extLst>
          </p:cNvPr>
          <p:cNvSpPr txBox="1">
            <a:spLocks/>
          </p:cNvSpPr>
          <p:nvPr/>
        </p:nvSpPr>
        <p:spPr>
          <a:xfrm>
            <a:off x="0" y="-3346"/>
            <a:ext cx="12192000" cy="8679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NEURAL OSCILLATIONS EMERGE FROM SYNCHRONOUS MEMBRANE POTENTIAL FLUCTUATIONS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990E3-866F-48FD-FB40-2BB22D1D3F04}"/>
              </a:ext>
            </a:extLst>
          </p:cNvPr>
          <p:cNvSpPr txBox="1"/>
          <p:nvPr/>
        </p:nvSpPr>
        <p:spPr>
          <a:xfrm>
            <a:off x="694265" y="1928503"/>
            <a:ext cx="108034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Neural oscillation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: rhythmic, repetitive electrical activity generated by synchronous membrane potential fluctuations of a population of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108AE-1B03-F620-12DE-3A662936DD3B}"/>
              </a:ext>
            </a:extLst>
          </p:cNvPr>
          <p:cNvSpPr txBox="1"/>
          <p:nvPr/>
        </p:nvSpPr>
        <p:spPr>
          <a:xfrm>
            <a:off x="694265" y="3053220"/>
            <a:ext cx="1080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Mostly reflect synaptic activity: </a:t>
            </a: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0243D-791A-AB21-2BA3-5568AAA2A1C2}"/>
              </a:ext>
            </a:extLst>
          </p:cNvPr>
          <p:cNvSpPr txBox="1"/>
          <p:nvPr/>
        </p:nvSpPr>
        <p:spPr>
          <a:xfrm>
            <a:off x="694265" y="1179530"/>
            <a:ext cx="1080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GB" sz="2000" dirty="0">
                <a:latin typeface="Trebuchet MS" panose="020B0603020202020204" pitchFamily="34" charset="0"/>
              </a:rPr>
              <a:t>Current 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superimpose forming </a:t>
            </a: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'electric field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BC688-23D7-E4E5-A0C7-B8262D635CDF}"/>
              </a:ext>
            </a:extLst>
          </p:cNvPr>
          <p:cNvSpPr txBox="1"/>
          <p:nvPr/>
        </p:nvSpPr>
        <p:spPr>
          <a:xfrm>
            <a:off x="660400" y="3953394"/>
            <a:ext cx="10803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 algn="ctr">
              <a:buNone/>
            </a:pP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Characterised by their </a:t>
            </a: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amplitude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(“strength”) and </a:t>
            </a:r>
            <a:r>
              <a:rPr lang="en-GB" sz="2000" b="1" dirty="0">
                <a:solidFill>
                  <a:schemeClr val="tx1"/>
                </a:solidFill>
                <a:latin typeface="Trebuchet MS" panose="020B0603020202020204" pitchFamily="34" charset="0"/>
              </a:rPr>
              <a:t>frequency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F115563-A544-2F9F-527B-6A35B3E9857F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1EB10-5FD9-1FE9-A6B6-1D3496EF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5" y="4622849"/>
            <a:ext cx="11213990" cy="1704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CD94D-5D5A-EA81-709A-159A13F98B16}"/>
              </a:ext>
            </a:extLst>
          </p:cNvPr>
          <p:cNvSpPr txBox="1"/>
          <p:nvPr/>
        </p:nvSpPr>
        <p:spPr>
          <a:xfrm>
            <a:off x="5175142" y="6531835"/>
            <a:ext cx="701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Trebuchet MS" panose="020B0603020202020204" pitchFamily="34" charset="0"/>
              </a:rPr>
              <a:t>Kim et al., Cell,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0413F-221A-3517-0D0B-098F7FF4A13D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63074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237B-CED7-3794-EBC6-68BE22AA3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BioPsych4e-Fig-14-11-2">
            <a:extLst>
              <a:ext uri="{FF2B5EF4-FFF2-40B4-BE49-F238E27FC236}">
                <a16:creationId xmlns:a16="http://schemas.microsoft.com/office/drawing/2014/main" id="{E9F1BF3C-CEAB-501C-52A2-035974F30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2" b="23048"/>
          <a:stretch/>
        </p:blipFill>
        <p:spPr bwMode="auto">
          <a:xfrm>
            <a:off x="3796964" y="3816691"/>
            <a:ext cx="4872457" cy="21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biopsych4e-fig-14-11-1">
            <a:extLst>
              <a:ext uri="{FF2B5EF4-FFF2-40B4-BE49-F238E27FC236}">
                <a16:creationId xmlns:a16="http://schemas.microsoft.com/office/drawing/2014/main" id="{4F1BE68F-9462-B52C-305B-2D8CE1350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7"/>
          <a:stretch/>
        </p:blipFill>
        <p:spPr bwMode="auto">
          <a:xfrm>
            <a:off x="3580375" y="866174"/>
            <a:ext cx="5230798" cy="357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52AAE3-239D-A138-603C-60E9A78756B2}"/>
              </a:ext>
            </a:extLst>
          </p:cNvPr>
          <p:cNvSpPr txBox="1">
            <a:spLocks/>
          </p:cNvSpPr>
          <p:nvPr/>
        </p:nvSpPr>
        <p:spPr>
          <a:xfrm>
            <a:off x="0" y="30419"/>
            <a:ext cx="12192000" cy="8679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GB" dirty="0"/>
              <a:t>EXAMPLE: IDENTIFYING DIFFERENT SLEEP STATES BASED ON NEURAL OSCILLATIONS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81CA4-C381-35F2-C65C-4B2FD385F262}"/>
              </a:ext>
            </a:extLst>
          </p:cNvPr>
          <p:cNvSpPr txBox="1"/>
          <p:nvPr/>
        </p:nvSpPr>
        <p:spPr>
          <a:xfrm>
            <a:off x="5192319" y="6501168"/>
            <a:ext cx="701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Trebuchet MS" panose="020B0603020202020204" pitchFamily="34" charset="0"/>
              </a:rPr>
              <a:t>Bear 4th edition 2002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E5270-D571-2D52-AFE5-966D46EA50A9}"/>
              </a:ext>
            </a:extLst>
          </p:cNvPr>
          <p:cNvSpPr/>
          <p:nvPr/>
        </p:nvSpPr>
        <p:spPr>
          <a:xfrm>
            <a:off x="4577697" y="1105799"/>
            <a:ext cx="4690600" cy="269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  <a:latin typeface="Sitka Bann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70CB3B-15AF-A459-42F9-E012BE2D1791}"/>
              </a:ext>
            </a:extLst>
          </p:cNvPr>
          <p:cNvSpPr/>
          <p:nvPr/>
        </p:nvSpPr>
        <p:spPr>
          <a:xfrm>
            <a:off x="5262329" y="1834324"/>
            <a:ext cx="1294299" cy="28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099EC-C809-E949-C433-4859C1F558FF}"/>
              </a:ext>
            </a:extLst>
          </p:cNvPr>
          <p:cNvSpPr/>
          <p:nvPr/>
        </p:nvSpPr>
        <p:spPr>
          <a:xfrm>
            <a:off x="4865163" y="2619360"/>
            <a:ext cx="1294299" cy="28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7C92B-7289-1C66-3668-279F45E0A1FA}"/>
              </a:ext>
            </a:extLst>
          </p:cNvPr>
          <p:cNvSpPr/>
          <p:nvPr/>
        </p:nvSpPr>
        <p:spPr>
          <a:xfrm>
            <a:off x="5599650" y="3314601"/>
            <a:ext cx="1294299" cy="28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C69D9-A256-F83B-C1B4-8661CA4EC4C7}"/>
              </a:ext>
            </a:extLst>
          </p:cNvPr>
          <p:cNvSpPr/>
          <p:nvPr/>
        </p:nvSpPr>
        <p:spPr>
          <a:xfrm>
            <a:off x="4752322" y="1929515"/>
            <a:ext cx="362504" cy="12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C0647-6619-A7A6-C535-09CCABC467B2}"/>
              </a:ext>
            </a:extLst>
          </p:cNvPr>
          <p:cNvSpPr/>
          <p:nvPr/>
        </p:nvSpPr>
        <p:spPr>
          <a:xfrm>
            <a:off x="4760706" y="2545268"/>
            <a:ext cx="362504" cy="12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A75A4E-28A0-F70D-CC81-838500D5BEB4}"/>
              </a:ext>
            </a:extLst>
          </p:cNvPr>
          <p:cNvSpPr/>
          <p:nvPr/>
        </p:nvSpPr>
        <p:spPr>
          <a:xfrm>
            <a:off x="4747960" y="3171623"/>
            <a:ext cx="362504" cy="12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21493B-7589-0C59-E89D-E71620DA7417}"/>
              </a:ext>
            </a:extLst>
          </p:cNvPr>
          <p:cNvSpPr/>
          <p:nvPr/>
        </p:nvSpPr>
        <p:spPr>
          <a:xfrm>
            <a:off x="4935488" y="5203999"/>
            <a:ext cx="362504" cy="12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B42ADC8-E8B3-4B46-77B3-EDB74E4CC8FC}"/>
              </a:ext>
            </a:extLst>
          </p:cNvPr>
          <p:cNvSpPr/>
          <p:nvPr/>
        </p:nvSpPr>
        <p:spPr>
          <a:xfrm>
            <a:off x="3301511" y="1815771"/>
            <a:ext cx="420046" cy="32327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2EF54-E6B4-FC79-559A-6311C06A6C85}"/>
              </a:ext>
            </a:extLst>
          </p:cNvPr>
          <p:cNvSpPr txBox="1"/>
          <p:nvPr/>
        </p:nvSpPr>
        <p:spPr>
          <a:xfrm>
            <a:off x="2454373" y="3301511"/>
            <a:ext cx="1022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/>
              <a:t>NREM </a:t>
            </a:r>
            <a:r>
              <a:rPr lang="nb-NO" sz="1000" err="1"/>
              <a:t>Sleep</a:t>
            </a:r>
            <a:endParaRPr lang="en-US" sz="1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1ADFE-13CF-BAD2-E8D8-18888F7FC276}"/>
              </a:ext>
            </a:extLst>
          </p:cNvPr>
          <p:cNvSpPr/>
          <p:nvPr/>
        </p:nvSpPr>
        <p:spPr>
          <a:xfrm>
            <a:off x="6893949" y="1708584"/>
            <a:ext cx="1294299" cy="285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3EACF67-2D44-8A4D-CBD3-F1986B8EDD09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28A11-5E84-9A61-CD91-E677F7831400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96375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1A58-9DB5-AFD2-ADBC-57C70A14E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21A996-AC22-2468-4034-3F480A1C8AD8}"/>
              </a:ext>
            </a:extLst>
          </p:cNvPr>
          <p:cNvSpPr txBox="1">
            <a:spLocks/>
          </p:cNvSpPr>
          <p:nvPr/>
        </p:nvSpPr>
        <p:spPr>
          <a:xfrm>
            <a:off x="-288" y="58797"/>
            <a:ext cx="12192000" cy="4878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GB" dirty="0"/>
              <a:t>DIFFERENT TYPES OF OSCILLATIONS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0B2E8-0267-238E-BA7D-1D7E33AA147A}"/>
              </a:ext>
            </a:extLst>
          </p:cNvPr>
          <p:cNvSpPr txBox="1"/>
          <p:nvPr/>
        </p:nvSpPr>
        <p:spPr>
          <a:xfrm>
            <a:off x="5174854" y="6514817"/>
            <a:ext cx="701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latin typeface="Trebuchet MS" panose="020B0603020202020204" pitchFamily="34" charset="0"/>
              </a:rPr>
              <a:t>Bear et al, Neuroscience Exploring the brain 4</a:t>
            </a:r>
            <a:r>
              <a:rPr lang="en-GB" sz="1600" baseline="30000" dirty="0">
                <a:latin typeface="Trebuchet MS" panose="020B0603020202020204" pitchFamily="34" charset="0"/>
              </a:rPr>
              <a:t>th</a:t>
            </a:r>
            <a:r>
              <a:rPr lang="en-GB" sz="1600" dirty="0">
                <a:latin typeface="Trebuchet MS" panose="020B0603020202020204" pitchFamily="34" charset="0"/>
              </a:rPr>
              <a:t> edition, Britton 2016</a:t>
            </a:r>
          </a:p>
        </p:txBody>
      </p:sp>
      <p:pic>
        <p:nvPicPr>
          <p:cNvPr id="12" name="Picture 2" descr="Biology 10 00707 g001">
            <a:extLst>
              <a:ext uri="{FF2B5EF4-FFF2-40B4-BE49-F238E27FC236}">
                <a16:creationId xmlns:a16="http://schemas.microsoft.com/office/drawing/2014/main" id="{612BA5D5-FE48-5127-71A0-84D4EE880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 r="-876"/>
          <a:stretch/>
        </p:blipFill>
        <p:spPr bwMode="auto">
          <a:xfrm>
            <a:off x="4075379" y="1939138"/>
            <a:ext cx="7016858" cy="4473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9E3DF5-EF91-56E9-ECEF-D5575829DFA8}"/>
              </a:ext>
            </a:extLst>
          </p:cNvPr>
          <p:cNvSpPr/>
          <p:nvPr/>
        </p:nvSpPr>
        <p:spPr>
          <a:xfrm>
            <a:off x="306374" y="833229"/>
            <a:ext cx="1115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rebuchet MS" panose="020B0603020202020204" pitchFamily="34" charset="0"/>
              </a:rPr>
              <a:t>We can analyse neural oscillations by their </a:t>
            </a:r>
            <a:r>
              <a:rPr lang="en-GB" b="1" dirty="0">
                <a:latin typeface="Trebuchet MS" panose="020B0603020202020204" pitchFamily="34" charset="0"/>
              </a:rPr>
              <a:t>frequency bands </a:t>
            </a:r>
            <a:r>
              <a:rPr lang="en-GB" dirty="0">
                <a:latin typeface="Trebuchet MS" panose="020B0603020202020204" pitchFamily="34" charset="0"/>
              </a:rPr>
              <a:t>and link them to </a:t>
            </a:r>
            <a:r>
              <a:rPr lang="en-GB" b="1" dirty="0">
                <a:latin typeface="Trebuchet MS" panose="020B0603020202020204" pitchFamily="34" charset="0"/>
              </a:rPr>
              <a:t>brain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DE8C95-2F66-AE9F-569B-D0E9F8923FF1}"/>
              </a:ext>
            </a:extLst>
          </p:cNvPr>
          <p:cNvSpPr/>
          <p:nvPr/>
        </p:nvSpPr>
        <p:spPr>
          <a:xfrm>
            <a:off x="306373" y="1304437"/>
            <a:ext cx="1115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rebuchet MS" panose="020B0603020202020204" pitchFamily="34" charset="0"/>
              </a:rPr>
              <a:t>Some oscillations are composite (envelop, unit activity) and require finer methods of detection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95032C9-2593-7041-B999-03976AFB3C5B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F4787-224F-450A-2978-79F863FA8F44}"/>
              </a:ext>
            </a:extLst>
          </p:cNvPr>
          <p:cNvSpPr/>
          <p:nvPr/>
        </p:nvSpPr>
        <p:spPr>
          <a:xfrm>
            <a:off x="2335198" y="4879455"/>
            <a:ext cx="142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rebuchet MS" panose="020B0603020202020204" pitchFamily="34" charset="0"/>
              </a:rPr>
              <a:t>Deep 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176D18-9362-57FA-8E9A-CCEE9F3CEB23}"/>
              </a:ext>
            </a:extLst>
          </p:cNvPr>
          <p:cNvSpPr/>
          <p:nvPr/>
        </p:nvSpPr>
        <p:spPr>
          <a:xfrm>
            <a:off x="1714501" y="4176056"/>
            <a:ext cx="2047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rebuchet MS" panose="020B0603020202020204" pitchFamily="34" charset="0"/>
              </a:rPr>
              <a:t>Locomotion, REM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7EAF3-AE93-BE32-5B55-7E5C3BC67100}"/>
              </a:ext>
            </a:extLst>
          </p:cNvPr>
          <p:cNvSpPr/>
          <p:nvPr/>
        </p:nvSpPr>
        <p:spPr>
          <a:xfrm>
            <a:off x="1192696" y="3429000"/>
            <a:ext cx="2569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rebuchet MS" panose="020B0603020202020204" pitchFamily="34" charset="0"/>
              </a:rPr>
              <a:t>Resting, closed-eyes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5057C3-EBC1-93FA-2CB3-D72876C0696A}"/>
              </a:ext>
            </a:extLst>
          </p:cNvPr>
          <p:cNvSpPr/>
          <p:nvPr/>
        </p:nvSpPr>
        <p:spPr>
          <a:xfrm>
            <a:off x="365760" y="1959482"/>
            <a:ext cx="3396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rebuchet MS" panose="020B0603020202020204" pitchFamily="34" charset="0"/>
              </a:rPr>
              <a:t>Attention, cognition, memory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03BD6-702C-D8F2-AE04-B767BF329421}"/>
              </a:ext>
            </a:extLst>
          </p:cNvPr>
          <p:cNvSpPr/>
          <p:nvPr/>
        </p:nvSpPr>
        <p:spPr>
          <a:xfrm>
            <a:off x="365760" y="2668620"/>
            <a:ext cx="3396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rebuchet MS" panose="020B0603020202020204" pitchFamily="34" charset="0"/>
              </a:rPr>
              <a:t>Alertness, thinking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2C9E2-2E4E-A26C-F213-F3C3F94DA3C7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73326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A828D-38AD-3500-1F72-FA5EDDA3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233"/>
            <a:ext cx="12192000" cy="48789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2800" dirty="0">
                <a:latin typeface="Trebuchet MS" panose="020B0603020202020204" pitchFamily="34" charset="0"/>
                <a:ea typeface="+mn-ea"/>
                <a:cs typeface="+mn-cs"/>
              </a:rPr>
              <a:t>DIFFERENCES BETWEEN OSCILLATIONS (LFP) AND </a:t>
            </a:r>
            <a:r>
              <a:rPr lang="en-US" sz="2800" dirty="0">
                <a:latin typeface="Trebuchet MS" panose="020B0603020202020204" pitchFamily="34" charset="0"/>
              </a:rPr>
              <a:t>ACTION POTENTIALS</a:t>
            </a:r>
            <a:endParaRPr lang="en-US" sz="2800" dirty="0"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05FAC5-9B4D-573E-DA5D-AFC89C25B8CB}"/>
              </a:ext>
            </a:extLst>
          </p:cNvPr>
          <p:cNvGrpSpPr/>
          <p:nvPr/>
        </p:nvGrpSpPr>
        <p:grpSpPr>
          <a:xfrm>
            <a:off x="6449671" y="1911677"/>
            <a:ext cx="5684367" cy="3175100"/>
            <a:chOff x="4214350" y="1829448"/>
            <a:chExt cx="4263276" cy="2381324"/>
          </a:xfrm>
        </p:grpSpPr>
        <p:sp>
          <p:nvSpPr>
            <p:cNvPr id="2" name="TextBox 27">
              <a:extLst>
                <a:ext uri="{FF2B5EF4-FFF2-40B4-BE49-F238E27FC236}">
                  <a16:creationId xmlns:a16="http://schemas.microsoft.com/office/drawing/2014/main" id="{AB03134B-0A27-8E33-3BD2-DC5C1AB7765C}"/>
                </a:ext>
              </a:extLst>
            </p:cNvPr>
            <p:cNvSpPr txBox="1"/>
            <p:nvPr/>
          </p:nvSpPr>
          <p:spPr>
            <a:xfrm>
              <a:off x="4638656" y="3864523"/>
              <a:ext cx="383897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 err="1">
                  <a:solidFill>
                    <a:srgbClr val="222222"/>
                  </a:solidFill>
                  <a:latin typeface="Trebuchet MS" panose="020B0603020202020204" pitchFamily="34" charset="0"/>
                </a:rPr>
                <a:t>Buzsáki</a:t>
              </a:r>
              <a:r>
                <a:rPr lang="en-GB" sz="800" dirty="0">
                  <a:solidFill>
                    <a:srgbClr val="222222"/>
                  </a:solidFill>
                  <a:latin typeface="Trebuchet MS" panose="020B0603020202020204" pitchFamily="34" charset="0"/>
                </a:rPr>
                <a:t>, György, Costas A. </a:t>
              </a:r>
              <a:r>
                <a:rPr lang="en-GB" sz="800" dirty="0" err="1">
                  <a:solidFill>
                    <a:srgbClr val="222222"/>
                  </a:solidFill>
                  <a:latin typeface="Trebuchet MS" panose="020B0603020202020204" pitchFamily="34" charset="0"/>
                </a:rPr>
                <a:t>Anastassiou</a:t>
              </a:r>
              <a:r>
                <a:rPr lang="en-GB" sz="800" dirty="0">
                  <a:solidFill>
                    <a:srgbClr val="222222"/>
                  </a:solidFill>
                  <a:latin typeface="Trebuchet MS" panose="020B0603020202020204" pitchFamily="34" charset="0"/>
                </a:rPr>
                <a:t>, and Christof Koch.</a:t>
              </a:r>
            </a:p>
            <a:p>
              <a:pPr algn="ctr"/>
              <a:r>
                <a:rPr lang="en-GB" sz="800" dirty="0">
                  <a:solidFill>
                    <a:srgbClr val="222222"/>
                  </a:solidFill>
                  <a:latin typeface="Trebuchet MS" panose="020B0603020202020204" pitchFamily="34" charset="0"/>
                </a:rPr>
                <a:t>"The origin of extracellular fields and currents—EEG, ECoG, LFP and spikes." </a:t>
              </a:r>
            </a:p>
            <a:p>
              <a:pPr algn="ctr"/>
              <a:r>
                <a:rPr lang="en-GB" sz="800" i="1" dirty="0">
                  <a:solidFill>
                    <a:srgbClr val="222222"/>
                  </a:solidFill>
                  <a:latin typeface="Trebuchet MS" panose="020B0603020202020204" pitchFamily="34" charset="0"/>
                </a:rPr>
                <a:t>Nature reviews neuroscience</a:t>
              </a:r>
              <a:r>
                <a:rPr lang="en-GB" sz="800" dirty="0">
                  <a:solidFill>
                    <a:srgbClr val="222222"/>
                  </a:solidFill>
                  <a:latin typeface="Trebuchet MS" panose="020B0603020202020204" pitchFamily="34" charset="0"/>
                </a:rPr>
                <a:t> 13.6 (2012): 407-420.</a:t>
              </a:r>
              <a:endParaRPr lang="en-GB" sz="800" dirty="0">
                <a:latin typeface="Trebuchet MS" panose="020B0603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787E1E-7E1B-CAB3-0E7E-9D08B176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33" r="10998"/>
            <a:stretch>
              <a:fillRect/>
            </a:stretch>
          </p:blipFill>
          <p:spPr>
            <a:xfrm>
              <a:off x="4214350" y="1829448"/>
              <a:ext cx="4263276" cy="20443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70B1AB-76D6-0F77-996B-CDBCA890C24E}"/>
              </a:ext>
            </a:extLst>
          </p:cNvPr>
          <p:cNvSpPr txBox="1"/>
          <p:nvPr/>
        </p:nvSpPr>
        <p:spPr>
          <a:xfrm>
            <a:off x="321717" y="1227024"/>
            <a:ext cx="6127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  <a:latin typeface="Trebuchet MS" panose="020B0603020202020204" pitchFamily="34" charset="0"/>
              </a:rPr>
              <a:t>Local Field Potential (LFP)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33778-8F29-0E46-69E7-799730AA1F64}"/>
              </a:ext>
            </a:extLst>
          </p:cNvPr>
          <p:cNvSpPr txBox="1"/>
          <p:nvPr/>
        </p:nvSpPr>
        <p:spPr>
          <a:xfrm>
            <a:off x="321717" y="4084550"/>
            <a:ext cx="6127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Trebuchet MS" panose="020B0603020202020204" pitchFamily="34" charset="0"/>
              </a:rPr>
              <a:t>2</a:t>
            </a:r>
            <a:r>
              <a:rPr lang="en-GB" sz="2400" dirty="0">
                <a:latin typeface="Trebuchet MS" panose="020B0603020202020204" pitchFamily="34" charset="0"/>
              </a:rPr>
              <a:t>.  </a:t>
            </a:r>
            <a:r>
              <a:rPr lang="en-GB" sz="2400" dirty="0">
                <a:solidFill>
                  <a:schemeClr val="tx1"/>
                </a:solidFill>
                <a:latin typeface="Trebuchet MS" panose="020B0603020202020204" pitchFamily="34" charset="0"/>
              </a:rPr>
              <a:t>Action potential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DF9393-FF56-31B0-2471-8BB8BD10D5BB}"/>
              </a:ext>
            </a:extLst>
          </p:cNvPr>
          <p:cNvSpPr txBox="1"/>
          <p:nvPr/>
        </p:nvSpPr>
        <p:spPr>
          <a:xfrm>
            <a:off x="321717" y="1603994"/>
            <a:ext cx="61279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Oscillations 0.1 – 200 Hz – acquisition &gt; 1500 Hz</a:t>
            </a:r>
          </a:p>
          <a:p>
            <a:pPr lvl="1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Mostly reflect synaptic inputs</a:t>
            </a:r>
          </a:p>
          <a:p>
            <a:pPr lvl="1"/>
            <a:r>
              <a:rPr lang="en-GB" sz="2000" dirty="0">
                <a:latin typeface="Trebuchet MS" panose="020B0603020202020204" pitchFamily="34" charset="0"/>
              </a:rPr>
              <a:t>Summation of activity within a small region (ca ⌀ 300µ)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75013-2DCF-DC58-3E16-8A0FA324B0A2}"/>
              </a:ext>
            </a:extLst>
          </p:cNvPr>
          <p:cNvSpPr txBox="1"/>
          <p:nvPr/>
        </p:nvSpPr>
        <p:spPr>
          <a:xfrm>
            <a:off x="321717" y="4421931"/>
            <a:ext cx="6127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1-2 </a:t>
            </a:r>
            <a:r>
              <a:rPr lang="en-GB" sz="2000" dirty="0" err="1">
                <a:solidFill>
                  <a:schemeClr val="tx1"/>
                </a:solidFill>
                <a:latin typeface="Trebuchet MS" panose="020B0603020202020204" pitchFamily="34" charset="0"/>
              </a:rPr>
              <a:t>ms</a:t>
            </a:r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 (500-1000 Hz</a:t>
            </a:r>
            <a:r>
              <a:rPr lang="en-GB" sz="2000" dirty="0">
                <a:latin typeface="Trebuchet MS" panose="020B0603020202020204" pitchFamily="34" charset="0"/>
              </a:rPr>
              <a:t>) – acquisition &gt; 20 000 Hz</a:t>
            </a:r>
            <a:endParaRPr lang="en-GB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lvl="1"/>
            <a:r>
              <a:rPr lang="en-GB" sz="2000" dirty="0">
                <a:solidFill>
                  <a:schemeClr val="tx1"/>
                </a:solidFill>
                <a:latin typeface="Trebuchet MS" panose="020B0603020202020204" pitchFamily="34" charset="0"/>
              </a:rPr>
              <a:t>Neuronal output</a:t>
            </a:r>
          </a:p>
          <a:p>
            <a:pPr lvl="1"/>
            <a:r>
              <a:rPr lang="en-GB" sz="2000" dirty="0">
                <a:latin typeface="Trebuchet MS" panose="020B0603020202020204" pitchFamily="34" charset="0"/>
              </a:rPr>
              <a:t>Local activity (ca ⌀ 100µ) – multi or single units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96D3A09-D283-8C03-AB6D-3975285B08EC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CC446-3DCA-4837-37B2-379F25A0FC80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8035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64ch_1">
            <a:extLst>
              <a:ext uri="{FF2B5EF4-FFF2-40B4-BE49-F238E27FC236}">
                <a16:creationId xmlns:a16="http://schemas.microsoft.com/office/drawing/2014/main" id="{9E2763D3-E0AD-C0E5-110E-D1426B63F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556" y="716350"/>
            <a:ext cx="8453497" cy="549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68564" y="716351"/>
            <a:ext cx="1331654" cy="54962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5592" y="4713315"/>
            <a:ext cx="1331654" cy="8171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39688" y="6159614"/>
            <a:ext cx="30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Trebuchet MS" panose="020B0603020202020204" pitchFamily="34" charset="0"/>
              </a:rPr>
              <a:t>Global general neural events (“EEG like”)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8088" y="5558180"/>
            <a:ext cx="2569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rebuchet MS" panose="020B0603020202020204" pitchFamily="34" charset="0"/>
              </a:rPr>
              <a:t>Single neuron activity (action potential)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EA7C96-F09D-AE8E-3575-FFDFD4D3DF48}"/>
              </a:ext>
            </a:extLst>
          </p:cNvPr>
          <p:cNvSpPr txBox="1">
            <a:spLocks/>
          </p:cNvSpPr>
          <p:nvPr/>
        </p:nvSpPr>
        <p:spPr>
          <a:xfrm>
            <a:off x="0" y="62233"/>
            <a:ext cx="12192000" cy="4878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EXAMPLE RECORDING WITH BOTH ACTION POTENTIAL AND OSCILLATIONS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F3808-039E-71AC-BD78-8539C85F7CE5}"/>
              </a:ext>
            </a:extLst>
          </p:cNvPr>
          <p:cNvSpPr txBox="1"/>
          <p:nvPr/>
        </p:nvSpPr>
        <p:spPr>
          <a:xfrm>
            <a:off x="9187872" y="3250488"/>
            <a:ext cx="300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rebuchet MS" panose="020B0603020202020204" pitchFamily="34" charset="0"/>
              </a:rPr>
              <a:t>16 tetrodes (adult HPC)</a:t>
            </a:r>
          </a:p>
          <a:p>
            <a:r>
              <a:rPr lang="en-GB" sz="2000" dirty="0">
                <a:latin typeface="Trebuchet MS" panose="020B0603020202020204" pitchFamily="34" charset="0"/>
              </a:rPr>
              <a:t>From Charlotte Boccara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6D366FB-3B00-6E8F-0AD3-E1A4D485EC95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BC7D4-D6E2-026C-B0F7-91CE5BF481E3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DB7D2E-D475-7572-6446-641C5DE97F67}"/>
              </a:ext>
            </a:extLst>
          </p:cNvPr>
          <p:cNvSpPr txBox="1">
            <a:spLocks/>
          </p:cNvSpPr>
          <p:nvPr/>
        </p:nvSpPr>
        <p:spPr>
          <a:xfrm>
            <a:off x="0" y="62233"/>
            <a:ext cx="12192000" cy="4878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HOW TO RECORD OSCILLATIONS?</a:t>
            </a:r>
          </a:p>
        </p:txBody>
      </p:sp>
      <p:pic>
        <p:nvPicPr>
          <p:cNvPr id="6" name="Picture 8" descr="Chapter 19: Brain Rhythms and Sleep - ppt download">
            <a:extLst>
              <a:ext uri="{FF2B5EF4-FFF2-40B4-BE49-F238E27FC236}">
                <a16:creationId xmlns:a16="http://schemas.microsoft.com/office/drawing/2014/main" id="{62E9049F-DA95-89FF-EBBC-4F0447147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39196" r="13751" b="24502"/>
          <a:stretch/>
        </p:blipFill>
        <p:spPr bwMode="auto">
          <a:xfrm>
            <a:off x="112031" y="1038013"/>
            <a:ext cx="6598870" cy="238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814B7-F939-6D9B-1361-6C0C14089A68}"/>
              </a:ext>
            </a:extLst>
          </p:cNvPr>
          <p:cNvSpPr txBox="1"/>
          <p:nvPr/>
        </p:nvSpPr>
        <p:spPr>
          <a:xfrm>
            <a:off x="-51138" y="3254818"/>
            <a:ext cx="7016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Trebuchet MS" panose="020B0603020202020204" pitchFamily="34" charset="0"/>
              </a:rPr>
              <a:t>Bear et al, Neuroscience Exploring the brain 4</a:t>
            </a:r>
            <a:r>
              <a:rPr lang="en-GB" sz="1100" baseline="30000" dirty="0">
                <a:latin typeface="Trebuchet MS" panose="020B0603020202020204" pitchFamily="34" charset="0"/>
              </a:rPr>
              <a:t>th</a:t>
            </a:r>
            <a:r>
              <a:rPr lang="en-GB" sz="1100" dirty="0">
                <a:latin typeface="Trebuchet MS" panose="020B0603020202020204" pitchFamily="34" charset="0"/>
              </a:rPr>
              <a:t> edition, Britton 2016</a:t>
            </a:r>
          </a:p>
        </p:txBody>
      </p:sp>
      <p:pic>
        <p:nvPicPr>
          <p:cNvPr id="9" name="Picture 6" descr="Chapter 19: Brain Rhythms and Sleep - ppt download">
            <a:extLst>
              <a:ext uri="{FF2B5EF4-FFF2-40B4-BE49-F238E27FC236}">
                <a16:creationId xmlns:a16="http://schemas.microsoft.com/office/drawing/2014/main" id="{41588994-807D-073B-73E4-AEDFC6F9A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3" t="20447" r="26813" b="13744"/>
          <a:stretch/>
        </p:blipFill>
        <p:spPr bwMode="auto">
          <a:xfrm>
            <a:off x="7084613" y="1209807"/>
            <a:ext cx="4803744" cy="469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9E7FDA-5267-7CAF-A860-554AD1DE5CE0}"/>
              </a:ext>
            </a:extLst>
          </p:cNvPr>
          <p:cNvSpPr txBox="1"/>
          <p:nvPr/>
        </p:nvSpPr>
        <p:spPr>
          <a:xfrm>
            <a:off x="582947" y="699705"/>
            <a:ext cx="6127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rebuchet MS" panose="020B0603020202020204" pitchFamily="34" charset="0"/>
              </a:rPr>
              <a:t>EEG: Electroencephalography</a:t>
            </a:r>
            <a:endParaRPr lang="en-GB" sz="20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B3C3A-6F76-312A-7C91-DB94DB0F3BC4}"/>
              </a:ext>
            </a:extLst>
          </p:cNvPr>
          <p:cNvSpPr txBox="1"/>
          <p:nvPr/>
        </p:nvSpPr>
        <p:spPr>
          <a:xfrm>
            <a:off x="6197893" y="748142"/>
            <a:ext cx="6127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rebuchet MS" panose="020B0603020202020204" pitchFamily="34" charset="0"/>
              </a:rPr>
              <a:t>ECoG: Electrocorticography</a:t>
            </a:r>
            <a:endParaRPr lang="en-GB" sz="2000" b="1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16" name="Picture 2" descr="Screw Head Icons - Free SVG &amp; PNG Screw Head Images - Noun Project">
            <a:extLst>
              <a:ext uri="{FF2B5EF4-FFF2-40B4-BE49-F238E27FC236}">
                <a16:creationId xmlns:a16="http://schemas.microsoft.com/office/drawing/2014/main" id="{665B3BB4-AF4E-F46F-7786-56215225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567" y="1977652"/>
            <a:ext cx="927215" cy="9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F012653-8809-8B4B-D20F-D2D86CB22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00" b="10159"/>
          <a:stretch/>
        </p:blipFill>
        <p:spPr bwMode="auto">
          <a:xfrm>
            <a:off x="2174142" y="4650947"/>
            <a:ext cx="2945561" cy="214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9F018-75FB-59FE-5EB7-8C864E87F296}"/>
              </a:ext>
            </a:extLst>
          </p:cNvPr>
          <p:cNvSpPr txBox="1"/>
          <p:nvPr/>
        </p:nvSpPr>
        <p:spPr>
          <a:xfrm>
            <a:off x="138495" y="3994381"/>
            <a:ext cx="7016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rebuchet MS" panose="020B0603020202020204" pitchFamily="34" charset="0"/>
              </a:rPr>
              <a:t>Local Field Potential (LFP) </a:t>
            </a:r>
            <a:r>
              <a:rPr lang="en-GB" sz="2000" dirty="0">
                <a:latin typeface="Trebuchet MS" panose="020B0603020202020204" pitchFamily="34" charset="0"/>
              </a:rPr>
              <a:t>with intracerebellar electrodes</a:t>
            </a:r>
            <a:endParaRPr lang="en-GB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619BE92-6F40-E6D1-B59C-7769592D008A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E290D-0291-FDB0-7E52-DCC17FC4A308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8178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084F1-9BC0-AD99-D505-18F199DA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ain with glowing lights&#10;&#10;AI-generated content may be incorrect.">
            <a:extLst>
              <a:ext uri="{FF2B5EF4-FFF2-40B4-BE49-F238E27FC236}">
                <a16:creationId xmlns:a16="http://schemas.microsoft.com/office/drawing/2014/main" id="{943047FA-8032-DFAF-B90A-AFDE6798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7" b="7827"/>
          <a:stretch/>
        </p:blipFill>
        <p:spPr>
          <a:xfrm>
            <a:off x="-4121" y="-1"/>
            <a:ext cx="12196121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EB593A-ADDA-3F45-7216-E805510A235D}"/>
              </a:ext>
            </a:extLst>
          </p:cNvPr>
          <p:cNvSpPr txBox="1">
            <a:spLocks/>
          </p:cNvSpPr>
          <p:nvPr/>
        </p:nvSpPr>
        <p:spPr>
          <a:xfrm>
            <a:off x="0" y="85858"/>
            <a:ext cx="7309022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Trebuchet MS" panose="020B0603020202020204" pitchFamily="34" charset="0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WORKSHOP PLAN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EB73F6A-285D-489E-8546-CDA94F966F6C}"/>
              </a:ext>
            </a:extLst>
          </p:cNvPr>
          <p:cNvSpPr txBox="1">
            <a:spLocks/>
          </p:cNvSpPr>
          <p:nvPr/>
        </p:nvSpPr>
        <p:spPr>
          <a:xfrm>
            <a:off x="9448800" y="-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1AF3F2-6D2F-4353-8523-01C52996F69F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4D057-CE3B-535D-71C6-546DC4A0FCE9}"/>
              </a:ext>
            </a:extLst>
          </p:cNvPr>
          <p:cNvSpPr txBox="1"/>
          <p:nvPr/>
        </p:nvSpPr>
        <p:spPr>
          <a:xfrm>
            <a:off x="178487" y="767454"/>
            <a:ext cx="6704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9H00 - 9H50</a:t>
            </a:r>
            <a:r>
              <a:rPr lang="en-GB" sz="2400" dirty="0">
                <a:solidFill>
                  <a:schemeClr val="bg1"/>
                </a:solidFill>
                <a:latin typeface="Trebuchet MS" panose="020B0603020202020204" pitchFamily="34" charset="0"/>
              </a:rPr>
              <a:t>: INTRODUCTION AND BASIC SIGNAL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CFA11-A13C-7C65-9F7D-424D020F9B45}"/>
              </a:ext>
            </a:extLst>
          </p:cNvPr>
          <p:cNvSpPr txBox="1"/>
          <p:nvPr/>
        </p:nvSpPr>
        <p:spPr>
          <a:xfrm>
            <a:off x="1353064" y="1510141"/>
            <a:ext cx="39479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Analog vs digital signal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Filtering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Downsampling</a:t>
            </a:r>
            <a:endParaRPr lang="en-GB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8471F-D12A-04D7-29EC-13F8F90CCC3F}"/>
              </a:ext>
            </a:extLst>
          </p:cNvPr>
          <p:cNvSpPr txBox="1"/>
          <p:nvPr/>
        </p:nvSpPr>
        <p:spPr>
          <a:xfrm>
            <a:off x="178487" y="2894637"/>
            <a:ext cx="726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10H00 — 10H50</a:t>
            </a:r>
            <a:r>
              <a:rPr lang="en-GB" sz="2400" dirty="0">
                <a:solidFill>
                  <a:schemeClr val="bg1"/>
                </a:solidFill>
                <a:latin typeface="Trebuchet MS" panose="020B0603020202020204" pitchFamily="34" charset="0"/>
              </a:rPr>
              <a:t>: TIME-FREQUENCY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B026A-8299-7C26-956E-EA80272FEA53}"/>
              </a:ext>
            </a:extLst>
          </p:cNvPr>
          <p:cNvSpPr txBox="1"/>
          <p:nvPr/>
        </p:nvSpPr>
        <p:spPr>
          <a:xfrm>
            <a:off x="178486" y="4859198"/>
            <a:ext cx="7711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11H00 — 12H00</a:t>
            </a:r>
            <a:r>
              <a:rPr lang="en-GB" sz="2400" dirty="0">
                <a:solidFill>
                  <a:schemeClr val="bg1"/>
                </a:solidFill>
                <a:latin typeface="Trebuchet MS" panose="020B0603020202020204" pitchFamily="34" charset="0"/>
              </a:rPr>
              <a:t>: SLEEP SCORING AND 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1EB4B-7B65-AAB2-FF77-3B79A63DC42B}"/>
              </a:ext>
            </a:extLst>
          </p:cNvPr>
          <p:cNvSpPr txBox="1"/>
          <p:nvPr/>
        </p:nvSpPr>
        <p:spPr>
          <a:xfrm>
            <a:off x="178486" y="2453107"/>
            <a:ext cx="670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D9259B"/>
                </a:solidFill>
                <a:latin typeface="Trebuchet MS" panose="020B0603020202020204" pitchFamily="34" charset="0"/>
              </a:rPr>
              <a:t>BREAK 1: 9H50 — 10H00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382BF1-A0DA-8CAC-05C4-5E3995A932F2}"/>
              </a:ext>
            </a:extLst>
          </p:cNvPr>
          <p:cNvSpPr txBox="1"/>
          <p:nvPr/>
        </p:nvSpPr>
        <p:spPr>
          <a:xfrm>
            <a:off x="302396" y="4421655"/>
            <a:ext cx="670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D9259B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GB" dirty="0"/>
              <a:t>BREAK 2: 10H50 — 11H00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61B18-42CC-D9D3-0631-36054CFBFBA4}"/>
              </a:ext>
            </a:extLst>
          </p:cNvPr>
          <p:cNvSpPr txBox="1"/>
          <p:nvPr/>
        </p:nvSpPr>
        <p:spPr>
          <a:xfrm>
            <a:off x="1353064" y="3332897"/>
            <a:ext cx="4293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Fast Fourier Transform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Spectrograms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Important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5E368-EB1F-A611-8F0B-DE1A175C9650}"/>
              </a:ext>
            </a:extLst>
          </p:cNvPr>
          <p:cNvSpPr txBox="1"/>
          <p:nvPr/>
        </p:nvSpPr>
        <p:spPr>
          <a:xfrm>
            <a:off x="1353064" y="5320863"/>
            <a:ext cx="41889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EMG and EEG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Wake vs Sleep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Trebuchet MS" panose="020B0603020202020204" pitchFamily="34" charset="0"/>
              </a:rPr>
              <a:t>Non-REM vs REM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8D6-C917-06AD-B1F6-2ED43E018F1D}"/>
              </a:ext>
            </a:extLst>
          </p:cNvPr>
          <p:cNvSpPr txBox="1"/>
          <p:nvPr/>
        </p:nvSpPr>
        <p:spPr>
          <a:xfrm>
            <a:off x="0" y="6501057"/>
            <a:ext cx="52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Cantin Ortiz, Letizia Signorelli —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OBiWoW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09082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3b6811-b0a4-4b2a-b932-72c4c970c5d2}" enabled="0" method="" siteId="{463b6811-b0a4-4b2a-b932-72c4c970c5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518</Words>
  <Application>Microsoft Office PowerPoint</Application>
  <PresentationFormat>Widescreen</PresentationFormat>
  <Paragraphs>85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Sitka Banner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BETWEEN OSCILLATIONS (LFP) AND ACTION POTENTIALS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Cantin Ortiz</dc:creator>
  <cp:lastModifiedBy>Cantin Ortiz</cp:lastModifiedBy>
  <cp:revision>5</cp:revision>
  <dcterms:created xsi:type="dcterms:W3CDTF">2025-12-08T12:45:54Z</dcterms:created>
  <dcterms:modified xsi:type="dcterms:W3CDTF">2025-12-10T11:06:15Z</dcterms:modified>
</cp:coreProperties>
</file>